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0"/>
  </p:notesMasterIdLst>
  <p:sldIdLst>
    <p:sldId id="256" r:id="rId2"/>
    <p:sldId id="257" r:id="rId3"/>
    <p:sldId id="258" r:id="rId4"/>
    <p:sldId id="261" r:id="rId5"/>
    <p:sldId id="270" r:id="rId6"/>
    <p:sldId id="292" r:id="rId7"/>
    <p:sldId id="293" r:id="rId8"/>
    <p:sldId id="296" r:id="rId9"/>
    <p:sldId id="294" r:id="rId10"/>
    <p:sldId id="295" r:id="rId11"/>
    <p:sldId id="299" r:id="rId12"/>
    <p:sldId id="300" r:id="rId13"/>
    <p:sldId id="301" r:id="rId14"/>
    <p:sldId id="302" r:id="rId15"/>
    <p:sldId id="303" r:id="rId16"/>
    <p:sldId id="262" r:id="rId17"/>
    <p:sldId id="264" r:id="rId18"/>
    <p:sldId id="298" r:id="rId19"/>
  </p:sldIdLst>
  <p:sldSz cx="9144000" cy="5143500" type="screen16x9"/>
  <p:notesSz cx="6858000" cy="9144000"/>
  <p:embeddedFontLst>
    <p:embeddedFont>
      <p:font typeface="Muli Light" pitchFamily="2" charset="77"/>
      <p:regular r:id="rId21"/>
      <p:bold r:id="rId22"/>
      <p:italic r:id="rId23"/>
      <p:boldItalic r:id="rId24"/>
    </p:embeddedFont>
    <p:embeddedFont>
      <p:font typeface="Poppins" pitchFamily="2" charset="77"/>
      <p:regular r:id="rId25"/>
      <p:bold r:id="rId26"/>
      <p:italic r:id="rId27"/>
      <p:boldItalic r:id="rId28"/>
    </p:embeddedFont>
    <p:embeddedFont>
      <p:font typeface="Poppins Light" pitchFamily="2" charset="77"/>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422A9C0-0245-4293-9330-DE698A0A4583}">
  <a:tblStyle styleId="{9422A9C0-0245-4293-9330-DE698A0A458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395" autoAdjust="0"/>
    <p:restoredTop sz="94674"/>
  </p:normalViewPr>
  <p:slideViewPr>
    <p:cSldViewPr>
      <p:cViewPr varScale="1">
        <p:scale>
          <a:sx n="165" d="100"/>
          <a:sy n="165" d="100"/>
        </p:scale>
        <p:origin x="608" y="18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362455707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Google Shape;62;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 name="Google Shape;63;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 name="Google Shape;68;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Google Shape;7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 name="Google Shape;7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4581150" y="1759800"/>
            <a:ext cx="4371926" cy="3210074"/>
          </a:xfrm>
          <a:prstGeom prst="rect">
            <a:avLst/>
          </a:prstGeom>
          <a:noFill/>
          <a:ln>
            <a:noFill/>
          </a:ln>
        </p:spPr>
      </p:pic>
      <p:sp>
        <p:nvSpPr>
          <p:cNvPr id="11" name="Google Shape;11;p2"/>
          <p:cNvSpPr txBox="1">
            <a:spLocks noGrp="1"/>
          </p:cNvSpPr>
          <p:nvPr>
            <p:ph type="ctrTitle"/>
          </p:nvPr>
        </p:nvSpPr>
        <p:spPr>
          <a:xfrm>
            <a:off x="685800" y="696425"/>
            <a:ext cx="5391000" cy="2930400"/>
          </a:xfrm>
          <a:prstGeom prst="rect">
            <a:avLst/>
          </a:prstGeom>
        </p:spPr>
        <p:txBody>
          <a:bodyPr spcFirstLastPara="1" wrap="square" lIns="0" tIns="0" rIns="0" bIns="0" anchor="t"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21"/>
        <p:cNvGrpSpPr/>
        <p:nvPr/>
      </p:nvGrpSpPr>
      <p:grpSpPr>
        <a:xfrm>
          <a:off x="0" y="0"/>
          <a:ext cx="0" cy="0"/>
          <a:chOff x="0" y="0"/>
          <a:chExt cx="0" cy="0"/>
        </a:xfrm>
      </p:grpSpPr>
      <p:pic>
        <p:nvPicPr>
          <p:cNvPr id="22" name="Google Shape;22;p5"/>
          <p:cNvPicPr preferRelativeResize="0"/>
          <p:nvPr/>
        </p:nvPicPr>
        <p:blipFill>
          <a:blip r:embed="rId2">
            <a:alphaModFix/>
          </a:blip>
          <a:stretch>
            <a:fillRect/>
          </a:stretch>
        </p:blipFill>
        <p:spPr>
          <a:xfrm>
            <a:off x="5289349" y="2301324"/>
            <a:ext cx="3702249" cy="2686125"/>
          </a:xfrm>
          <a:prstGeom prst="rect">
            <a:avLst/>
          </a:prstGeom>
          <a:noFill/>
          <a:ln>
            <a:noFill/>
          </a:ln>
        </p:spPr>
      </p:pic>
      <p:sp>
        <p:nvSpPr>
          <p:cNvPr id="23" name="Google Shape;23;p5"/>
          <p:cNvSpPr txBox="1">
            <a:spLocks noGrp="1"/>
          </p:cNvSpPr>
          <p:nvPr>
            <p:ph type="title"/>
          </p:nvPr>
        </p:nvSpPr>
        <p:spPr>
          <a:xfrm>
            <a:off x="457200" y="1044175"/>
            <a:ext cx="6300300" cy="857400"/>
          </a:xfrm>
          <a:prstGeom prst="rect">
            <a:avLst/>
          </a:prstGeom>
        </p:spPr>
        <p:txBody>
          <a:bodyPr spcFirstLastPara="1" wrap="square" lIns="0" tIns="0" rIns="0" bIns="0" anchor="b"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24" name="Google Shape;24;p5"/>
          <p:cNvSpPr txBox="1">
            <a:spLocks noGrp="1"/>
          </p:cNvSpPr>
          <p:nvPr>
            <p:ph type="body" idx="1"/>
          </p:nvPr>
        </p:nvSpPr>
        <p:spPr>
          <a:xfrm>
            <a:off x="457200" y="2038350"/>
            <a:ext cx="4929300" cy="1862700"/>
          </a:xfrm>
          <a:prstGeom prst="rect">
            <a:avLst/>
          </a:prstGeom>
        </p:spPr>
        <p:txBody>
          <a:bodyPr spcFirstLastPara="1" wrap="square" lIns="0" tIns="0" rIns="0" bIns="0" anchor="t" anchorCtr="0">
            <a:noAutofit/>
          </a:bodyPr>
          <a:lstStyle>
            <a:lvl1pPr marL="457200" lvl="0" indent="-368300">
              <a:spcBef>
                <a:spcPts val="600"/>
              </a:spcBef>
              <a:spcAft>
                <a:spcPts val="0"/>
              </a:spcAft>
              <a:buSzPts val="2200"/>
              <a:buChar char="●"/>
              <a:defRPr/>
            </a:lvl1pPr>
            <a:lvl2pPr marL="914400" lvl="1" indent="-368300">
              <a:spcBef>
                <a:spcPts val="0"/>
              </a:spcBef>
              <a:spcAft>
                <a:spcPts val="0"/>
              </a:spcAft>
              <a:buSzPts val="2200"/>
              <a:buChar char="○"/>
              <a:defRPr/>
            </a:lvl2pPr>
            <a:lvl3pPr marL="1371600" lvl="2" indent="-368300">
              <a:spcBef>
                <a:spcPts val="0"/>
              </a:spcBef>
              <a:spcAft>
                <a:spcPts val="0"/>
              </a:spcAft>
              <a:buSzPts val="2200"/>
              <a:buChar char="■"/>
              <a:defRPr/>
            </a:lvl3pPr>
            <a:lvl4pPr marL="1828800" lvl="3" indent="-368300">
              <a:spcBef>
                <a:spcPts val="0"/>
              </a:spcBef>
              <a:spcAft>
                <a:spcPts val="0"/>
              </a:spcAft>
              <a:buSzPts val="2200"/>
              <a:buChar char="●"/>
              <a:defRPr/>
            </a:lvl4pPr>
            <a:lvl5pPr marL="2286000" lvl="4" indent="-368300">
              <a:spcBef>
                <a:spcPts val="0"/>
              </a:spcBef>
              <a:spcAft>
                <a:spcPts val="0"/>
              </a:spcAft>
              <a:buSzPts val="2200"/>
              <a:buChar char="○"/>
              <a:defRPr/>
            </a:lvl5pPr>
            <a:lvl6pPr marL="2743200" lvl="5" indent="-368300">
              <a:spcBef>
                <a:spcPts val="0"/>
              </a:spcBef>
              <a:spcAft>
                <a:spcPts val="0"/>
              </a:spcAft>
              <a:buSzPts val="2200"/>
              <a:buChar char="■"/>
              <a:defRPr/>
            </a:lvl6pPr>
            <a:lvl7pPr marL="3200400" lvl="6" indent="-368300">
              <a:spcBef>
                <a:spcPts val="0"/>
              </a:spcBef>
              <a:spcAft>
                <a:spcPts val="0"/>
              </a:spcAft>
              <a:buSzPts val="2200"/>
              <a:buChar char="●"/>
              <a:defRPr/>
            </a:lvl7pPr>
            <a:lvl8pPr marL="3657600" lvl="7" indent="-368300">
              <a:spcBef>
                <a:spcPts val="0"/>
              </a:spcBef>
              <a:spcAft>
                <a:spcPts val="0"/>
              </a:spcAft>
              <a:buSzPts val="2200"/>
              <a:buChar char="○"/>
              <a:defRPr/>
            </a:lvl8pPr>
            <a:lvl9pPr marL="4114800" lvl="8" indent="-368300">
              <a:spcBef>
                <a:spcPts val="0"/>
              </a:spcBef>
              <a:spcAft>
                <a:spcPts val="0"/>
              </a:spcAft>
              <a:buSzPts val="2200"/>
              <a:buChar char="■"/>
              <a:defRPr/>
            </a:lvl9pPr>
          </a:lstStyle>
          <a:p>
            <a:endParaRPr/>
          </a:p>
        </p:txBody>
      </p:sp>
      <p:sp>
        <p:nvSpPr>
          <p:cNvPr id="25" name="Google Shape;25;p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33"/>
        <p:cNvGrpSpPr/>
        <p:nvPr/>
      </p:nvGrpSpPr>
      <p:grpSpPr>
        <a:xfrm>
          <a:off x="0" y="0"/>
          <a:ext cx="0" cy="0"/>
          <a:chOff x="0" y="0"/>
          <a:chExt cx="0" cy="0"/>
        </a:xfrm>
      </p:grpSpPr>
      <p:pic>
        <p:nvPicPr>
          <p:cNvPr id="34" name="Google Shape;34;p7"/>
          <p:cNvPicPr preferRelativeResize="0"/>
          <p:nvPr/>
        </p:nvPicPr>
        <p:blipFill>
          <a:blip r:embed="rId2">
            <a:alphaModFix/>
          </a:blip>
          <a:stretch>
            <a:fillRect/>
          </a:stretch>
        </p:blipFill>
        <p:spPr>
          <a:xfrm>
            <a:off x="5458204" y="2372421"/>
            <a:ext cx="3533400" cy="2618625"/>
          </a:xfrm>
          <a:prstGeom prst="rect">
            <a:avLst/>
          </a:prstGeom>
          <a:noFill/>
          <a:ln>
            <a:noFill/>
          </a:ln>
        </p:spPr>
      </p:pic>
      <p:sp>
        <p:nvSpPr>
          <p:cNvPr id="35" name="Google Shape;35;p7"/>
          <p:cNvSpPr txBox="1">
            <a:spLocks noGrp="1"/>
          </p:cNvSpPr>
          <p:nvPr>
            <p:ph type="title"/>
          </p:nvPr>
        </p:nvSpPr>
        <p:spPr>
          <a:xfrm>
            <a:off x="457200" y="1044175"/>
            <a:ext cx="6300300" cy="857400"/>
          </a:xfrm>
          <a:prstGeom prst="rect">
            <a:avLst/>
          </a:prstGeom>
        </p:spPr>
        <p:txBody>
          <a:bodyPr spcFirstLastPara="1" wrap="square" lIns="0" tIns="0" rIns="0" bIns="0" anchor="b" anchorCtr="0">
            <a:noAutofit/>
          </a:bodyPr>
          <a:lstStyle>
            <a:lvl1pPr lvl="0">
              <a:spcBef>
                <a:spcPts val="0"/>
              </a:spcBef>
              <a:spcAft>
                <a:spcPts val="0"/>
              </a:spcAft>
              <a:buSzPts val="4800"/>
              <a:buNone/>
              <a:defRPr/>
            </a:lvl1pPr>
            <a:lvl2pPr lvl="1">
              <a:spcBef>
                <a:spcPts val="0"/>
              </a:spcBef>
              <a:spcAft>
                <a:spcPts val="0"/>
              </a:spcAft>
              <a:buSzPts val="4800"/>
              <a:buNone/>
              <a:defRPr/>
            </a:lvl2pPr>
            <a:lvl3pPr lvl="2">
              <a:spcBef>
                <a:spcPts val="0"/>
              </a:spcBef>
              <a:spcAft>
                <a:spcPts val="0"/>
              </a:spcAft>
              <a:buSzPts val="4800"/>
              <a:buNone/>
              <a:defRPr/>
            </a:lvl3pPr>
            <a:lvl4pPr lvl="3">
              <a:spcBef>
                <a:spcPts val="0"/>
              </a:spcBef>
              <a:spcAft>
                <a:spcPts val="0"/>
              </a:spcAft>
              <a:buSzPts val="4800"/>
              <a:buNone/>
              <a:defRPr/>
            </a:lvl4pPr>
            <a:lvl5pPr lvl="4">
              <a:spcBef>
                <a:spcPts val="0"/>
              </a:spcBef>
              <a:spcAft>
                <a:spcPts val="0"/>
              </a:spcAft>
              <a:buSzPts val="4800"/>
              <a:buNone/>
              <a:defRPr/>
            </a:lvl5pPr>
            <a:lvl6pPr lvl="5">
              <a:spcBef>
                <a:spcPts val="0"/>
              </a:spcBef>
              <a:spcAft>
                <a:spcPts val="0"/>
              </a:spcAft>
              <a:buSzPts val="4800"/>
              <a:buNone/>
              <a:defRPr/>
            </a:lvl6pPr>
            <a:lvl7pPr lvl="6">
              <a:spcBef>
                <a:spcPts val="0"/>
              </a:spcBef>
              <a:spcAft>
                <a:spcPts val="0"/>
              </a:spcAft>
              <a:buSzPts val="4800"/>
              <a:buNone/>
              <a:defRPr/>
            </a:lvl7pPr>
            <a:lvl8pPr lvl="7">
              <a:spcBef>
                <a:spcPts val="0"/>
              </a:spcBef>
              <a:spcAft>
                <a:spcPts val="0"/>
              </a:spcAft>
              <a:buSzPts val="4800"/>
              <a:buNone/>
              <a:defRPr/>
            </a:lvl8pPr>
            <a:lvl9pPr lvl="8">
              <a:spcBef>
                <a:spcPts val="0"/>
              </a:spcBef>
              <a:spcAft>
                <a:spcPts val="0"/>
              </a:spcAft>
              <a:buSzPts val="4800"/>
              <a:buNone/>
              <a:defRPr/>
            </a:lvl9pPr>
          </a:lstStyle>
          <a:p>
            <a:endParaRPr/>
          </a:p>
        </p:txBody>
      </p:sp>
      <p:sp>
        <p:nvSpPr>
          <p:cNvPr id="36" name="Google Shape;36;p7"/>
          <p:cNvSpPr txBox="1">
            <a:spLocks noGrp="1"/>
          </p:cNvSpPr>
          <p:nvPr>
            <p:ph type="body" idx="1"/>
          </p:nvPr>
        </p:nvSpPr>
        <p:spPr>
          <a:xfrm>
            <a:off x="457200" y="2082325"/>
            <a:ext cx="2392500" cy="2767200"/>
          </a:xfrm>
          <a:prstGeom prst="rect">
            <a:avLst/>
          </a:prstGeom>
        </p:spPr>
        <p:txBody>
          <a:bodyPr spcFirstLastPara="1" wrap="square" lIns="0" tIns="0" rIns="0" bIns="0"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7" name="Google Shape;37;p7"/>
          <p:cNvSpPr txBox="1">
            <a:spLocks noGrp="1"/>
          </p:cNvSpPr>
          <p:nvPr>
            <p:ph type="body" idx="2"/>
          </p:nvPr>
        </p:nvSpPr>
        <p:spPr>
          <a:xfrm>
            <a:off x="2993928" y="2082325"/>
            <a:ext cx="2392500" cy="2767200"/>
          </a:xfrm>
          <a:prstGeom prst="rect">
            <a:avLst/>
          </a:prstGeom>
        </p:spPr>
        <p:txBody>
          <a:bodyPr spcFirstLastPara="1" wrap="square" lIns="0" tIns="0" rIns="0" bIns="0"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38" name="Google Shape;38;p7"/>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39"/>
        <p:cNvGrpSpPr/>
        <p:nvPr/>
      </p:nvGrpSpPr>
      <p:grpSpPr>
        <a:xfrm>
          <a:off x="0" y="0"/>
          <a:ext cx="0" cy="0"/>
          <a:chOff x="0" y="0"/>
          <a:chExt cx="0" cy="0"/>
        </a:xfrm>
      </p:grpSpPr>
      <p:sp>
        <p:nvSpPr>
          <p:cNvPr id="40" name="Google Shape;40;p8"/>
          <p:cNvSpPr txBox="1">
            <a:spLocks noGrp="1"/>
          </p:cNvSpPr>
          <p:nvPr>
            <p:ph type="title"/>
          </p:nvPr>
        </p:nvSpPr>
        <p:spPr>
          <a:xfrm>
            <a:off x="457200" y="1044175"/>
            <a:ext cx="6300300" cy="857400"/>
          </a:xfrm>
          <a:prstGeom prst="rect">
            <a:avLst/>
          </a:prstGeom>
        </p:spPr>
        <p:txBody>
          <a:bodyPr spcFirstLastPara="1" wrap="square" lIns="0" tIns="0" rIns="0" bIns="0" anchor="b" anchorCtr="0">
            <a:noAutofit/>
          </a:bodyPr>
          <a:lstStyle>
            <a:lvl1pPr lvl="0" rtl="0">
              <a:spcBef>
                <a:spcPts val="0"/>
              </a:spcBef>
              <a:spcAft>
                <a:spcPts val="0"/>
              </a:spcAft>
              <a:buSzPts val="4800"/>
              <a:buNone/>
              <a:defRPr/>
            </a:lvl1pPr>
            <a:lvl2pPr lvl="1" rtl="0">
              <a:spcBef>
                <a:spcPts val="0"/>
              </a:spcBef>
              <a:spcAft>
                <a:spcPts val="0"/>
              </a:spcAft>
              <a:buSzPts val="4800"/>
              <a:buNone/>
              <a:defRPr/>
            </a:lvl2pPr>
            <a:lvl3pPr lvl="2" rtl="0">
              <a:spcBef>
                <a:spcPts val="0"/>
              </a:spcBef>
              <a:spcAft>
                <a:spcPts val="0"/>
              </a:spcAft>
              <a:buSzPts val="4800"/>
              <a:buNone/>
              <a:defRPr/>
            </a:lvl3pPr>
            <a:lvl4pPr lvl="3" rtl="0">
              <a:spcBef>
                <a:spcPts val="0"/>
              </a:spcBef>
              <a:spcAft>
                <a:spcPts val="0"/>
              </a:spcAft>
              <a:buSzPts val="4800"/>
              <a:buNone/>
              <a:defRPr/>
            </a:lvl4pPr>
            <a:lvl5pPr lvl="4" rtl="0">
              <a:spcBef>
                <a:spcPts val="0"/>
              </a:spcBef>
              <a:spcAft>
                <a:spcPts val="0"/>
              </a:spcAft>
              <a:buSzPts val="4800"/>
              <a:buNone/>
              <a:defRPr/>
            </a:lvl5pPr>
            <a:lvl6pPr lvl="5" rtl="0">
              <a:spcBef>
                <a:spcPts val="0"/>
              </a:spcBef>
              <a:spcAft>
                <a:spcPts val="0"/>
              </a:spcAft>
              <a:buSzPts val="4800"/>
              <a:buNone/>
              <a:defRPr/>
            </a:lvl6pPr>
            <a:lvl7pPr lvl="6" rtl="0">
              <a:spcBef>
                <a:spcPts val="0"/>
              </a:spcBef>
              <a:spcAft>
                <a:spcPts val="0"/>
              </a:spcAft>
              <a:buSzPts val="4800"/>
              <a:buNone/>
              <a:defRPr/>
            </a:lvl7pPr>
            <a:lvl8pPr lvl="7" rtl="0">
              <a:spcBef>
                <a:spcPts val="0"/>
              </a:spcBef>
              <a:spcAft>
                <a:spcPts val="0"/>
              </a:spcAft>
              <a:buSzPts val="4800"/>
              <a:buNone/>
              <a:defRPr/>
            </a:lvl8pPr>
            <a:lvl9pPr lvl="8" rtl="0">
              <a:spcBef>
                <a:spcPts val="0"/>
              </a:spcBef>
              <a:spcAft>
                <a:spcPts val="0"/>
              </a:spcAft>
              <a:buSzPts val="4800"/>
              <a:buNone/>
              <a:defRPr/>
            </a:lvl9pPr>
          </a:lstStyle>
          <a:p>
            <a:endParaRPr/>
          </a:p>
        </p:txBody>
      </p:sp>
      <p:sp>
        <p:nvSpPr>
          <p:cNvPr id="41" name="Google Shape;41;p8"/>
          <p:cNvSpPr txBox="1">
            <a:spLocks noGrp="1"/>
          </p:cNvSpPr>
          <p:nvPr>
            <p:ph type="body" idx="1"/>
          </p:nvPr>
        </p:nvSpPr>
        <p:spPr>
          <a:xfrm>
            <a:off x="457200" y="2082325"/>
            <a:ext cx="2359800" cy="28434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2" name="Google Shape;42;p8"/>
          <p:cNvSpPr txBox="1">
            <a:spLocks noGrp="1"/>
          </p:cNvSpPr>
          <p:nvPr>
            <p:ph type="body" idx="2"/>
          </p:nvPr>
        </p:nvSpPr>
        <p:spPr>
          <a:xfrm>
            <a:off x="3392100" y="2082325"/>
            <a:ext cx="2359800" cy="28434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3" name="Google Shape;43;p8"/>
          <p:cNvSpPr txBox="1">
            <a:spLocks noGrp="1"/>
          </p:cNvSpPr>
          <p:nvPr>
            <p:ph type="body" idx="3"/>
          </p:nvPr>
        </p:nvSpPr>
        <p:spPr>
          <a:xfrm>
            <a:off x="6326997" y="2082325"/>
            <a:ext cx="2359800" cy="2843400"/>
          </a:xfrm>
          <a:prstGeom prst="rect">
            <a:avLst/>
          </a:prstGeom>
        </p:spPr>
        <p:txBody>
          <a:bodyPr spcFirstLastPara="1" wrap="square" lIns="0" tIns="0" rIns="0" bIns="0"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44" name="Google Shape;44;p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6"/>
        <p:cNvGrpSpPr/>
        <p:nvPr/>
      </p:nvGrpSpPr>
      <p:grpSpPr>
        <a:xfrm>
          <a:off x="0" y="0"/>
          <a:ext cx="0" cy="0"/>
          <a:chOff x="0" y="0"/>
          <a:chExt cx="0" cy="0"/>
        </a:xfrm>
      </p:grpSpPr>
      <p:pic>
        <p:nvPicPr>
          <p:cNvPr id="57" name="Google Shape;57;p12"/>
          <p:cNvPicPr preferRelativeResize="0"/>
          <p:nvPr/>
        </p:nvPicPr>
        <p:blipFill>
          <a:blip r:embed="rId2">
            <a:alphaModFix/>
          </a:blip>
          <a:stretch>
            <a:fillRect/>
          </a:stretch>
        </p:blipFill>
        <p:spPr>
          <a:xfrm>
            <a:off x="5541170" y="2518284"/>
            <a:ext cx="3450425" cy="2472825"/>
          </a:xfrm>
          <a:prstGeom prst="rect">
            <a:avLst/>
          </a:prstGeom>
          <a:noFill/>
          <a:ln>
            <a:noFill/>
          </a:ln>
        </p:spPr>
      </p:pic>
      <p:sp>
        <p:nvSpPr>
          <p:cNvPr id="58" name="Google Shape;58;p12"/>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no illustration">
  <p:cSld name="BLANK_1">
    <p:spTree>
      <p:nvGrpSpPr>
        <p:cNvPr id="1" name="Shape 59"/>
        <p:cNvGrpSpPr/>
        <p:nvPr/>
      </p:nvGrpSpPr>
      <p:grpSpPr>
        <a:xfrm>
          <a:off x="0" y="0"/>
          <a:ext cx="0" cy="0"/>
          <a:chOff x="0" y="0"/>
          <a:chExt cx="0" cy="0"/>
        </a:xfrm>
      </p:grpSpPr>
      <p:sp>
        <p:nvSpPr>
          <p:cNvPr id="60" name="Google Shape;60;p13"/>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1044175"/>
            <a:ext cx="6300300" cy="857400"/>
          </a:xfrm>
          <a:prstGeom prst="rect">
            <a:avLst/>
          </a:prstGeom>
          <a:noFill/>
          <a:ln>
            <a:noFill/>
          </a:ln>
        </p:spPr>
        <p:txBody>
          <a:bodyPr spcFirstLastPara="1" wrap="square" lIns="0" tIns="0" rIns="0" bIns="0" anchor="b" anchorCtr="0">
            <a:noAutofit/>
          </a:bodyPr>
          <a:lstStyle>
            <a:lvl1pPr lvl="0">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1pPr>
            <a:lvl2pPr lvl="1">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2pPr>
            <a:lvl3pPr lvl="2">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3pPr>
            <a:lvl4pPr lvl="3">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4pPr>
            <a:lvl5pPr lvl="4">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5pPr>
            <a:lvl6pPr lvl="5">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6pPr>
            <a:lvl7pPr lvl="6">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7pPr>
            <a:lvl8pPr lvl="7">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8pPr>
            <a:lvl9pPr lvl="8">
              <a:spcBef>
                <a:spcPts val="0"/>
              </a:spcBef>
              <a:spcAft>
                <a:spcPts val="0"/>
              </a:spcAft>
              <a:buClr>
                <a:srgbClr val="A7D86D"/>
              </a:buClr>
              <a:buSzPts val="4800"/>
              <a:buFont typeface="Poppins"/>
              <a:buNone/>
              <a:defRPr sz="4800" b="1">
                <a:solidFill>
                  <a:srgbClr val="A7D86D"/>
                </a:solidFill>
                <a:latin typeface="Poppins"/>
                <a:ea typeface="Poppins"/>
                <a:cs typeface="Poppins"/>
                <a:sym typeface="Poppins"/>
              </a:defRPr>
            </a:lvl9pPr>
          </a:lstStyle>
          <a:p>
            <a:endParaRPr/>
          </a:p>
        </p:txBody>
      </p:sp>
      <p:sp>
        <p:nvSpPr>
          <p:cNvPr id="7" name="Google Shape;7;p1"/>
          <p:cNvSpPr txBox="1">
            <a:spLocks noGrp="1"/>
          </p:cNvSpPr>
          <p:nvPr>
            <p:ph type="body" idx="1"/>
          </p:nvPr>
        </p:nvSpPr>
        <p:spPr>
          <a:xfrm>
            <a:off x="457200" y="2038350"/>
            <a:ext cx="4929300" cy="1862700"/>
          </a:xfrm>
          <a:prstGeom prst="rect">
            <a:avLst/>
          </a:prstGeom>
          <a:noFill/>
          <a:ln>
            <a:noFill/>
          </a:ln>
        </p:spPr>
        <p:txBody>
          <a:bodyPr spcFirstLastPara="1" wrap="square" lIns="0" tIns="0" rIns="0" bIns="0" anchor="t" anchorCtr="0">
            <a:noAutofit/>
          </a:bodyPr>
          <a:lstStyle>
            <a:lvl1pPr marL="457200" lvl="0" indent="-368300">
              <a:lnSpc>
                <a:spcPct val="115000"/>
              </a:lnSpc>
              <a:spcBef>
                <a:spcPts val="600"/>
              </a:spcBef>
              <a:spcAft>
                <a:spcPts val="0"/>
              </a:spcAft>
              <a:buClr>
                <a:srgbClr val="A7D86D"/>
              </a:buClr>
              <a:buSzPts val="2200"/>
              <a:buFont typeface="Muli Light"/>
              <a:buChar char="●"/>
              <a:defRPr sz="2200">
                <a:solidFill>
                  <a:srgbClr val="65617D"/>
                </a:solidFill>
                <a:latin typeface="Muli Light"/>
                <a:ea typeface="Muli Light"/>
                <a:cs typeface="Muli Light"/>
                <a:sym typeface="Muli Light"/>
              </a:defRPr>
            </a:lvl1pPr>
            <a:lvl2pPr marL="914400" lvl="1"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2pPr>
            <a:lvl3pPr marL="1371600" lvl="2"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3pPr>
            <a:lvl4pPr marL="1828800" lvl="3"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4pPr>
            <a:lvl5pPr marL="2286000" lvl="4"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5pPr>
            <a:lvl6pPr marL="2743200" lvl="5"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6pPr>
            <a:lvl7pPr marL="3200400" lvl="6"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7pPr>
            <a:lvl8pPr marL="3657600" lvl="7"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8pPr>
            <a:lvl9pPr marL="4114800" lvl="8" indent="-368300">
              <a:lnSpc>
                <a:spcPct val="115000"/>
              </a:lnSpc>
              <a:spcBef>
                <a:spcPts val="0"/>
              </a:spcBef>
              <a:spcAft>
                <a:spcPts val="0"/>
              </a:spcAft>
              <a:buClr>
                <a:srgbClr val="A7A4BC"/>
              </a:buClr>
              <a:buSzPts val="2200"/>
              <a:buFont typeface="Muli Light"/>
              <a:buChar char="■"/>
              <a:defRPr sz="2200">
                <a:solidFill>
                  <a:srgbClr val="65617D"/>
                </a:solidFill>
                <a:latin typeface="Muli Light"/>
                <a:ea typeface="Muli Light"/>
                <a:cs typeface="Muli Light"/>
                <a:sym typeface="Muli Light"/>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a:buNone/>
              <a:defRPr sz="1300">
                <a:solidFill>
                  <a:srgbClr val="A7D86D"/>
                </a:solidFill>
                <a:latin typeface="Poppins Light"/>
                <a:ea typeface="Poppins Light"/>
                <a:cs typeface="Poppins Light"/>
                <a:sym typeface="Poppins Light"/>
              </a:defRPr>
            </a:lvl1pPr>
            <a:lvl2pPr lvl="1" algn="r">
              <a:buNone/>
              <a:defRPr sz="1300">
                <a:solidFill>
                  <a:srgbClr val="A7D86D"/>
                </a:solidFill>
                <a:latin typeface="Poppins Light"/>
                <a:ea typeface="Poppins Light"/>
                <a:cs typeface="Poppins Light"/>
                <a:sym typeface="Poppins Light"/>
              </a:defRPr>
            </a:lvl2pPr>
            <a:lvl3pPr lvl="2" algn="r">
              <a:buNone/>
              <a:defRPr sz="1300">
                <a:solidFill>
                  <a:srgbClr val="A7D86D"/>
                </a:solidFill>
                <a:latin typeface="Poppins Light"/>
                <a:ea typeface="Poppins Light"/>
                <a:cs typeface="Poppins Light"/>
                <a:sym typeface="Poppins Light"/>
              </a:defRPr>
            </a:lvl3pPr>
            <a:lvl4pPr lvl="3" algn="r">
              <a:buNone/>
              <a:defRPr sz="1300">
                <a:solidFill>
                  <a:srgbClr val="A7D86D"/>
                </a:solidFill>
                <a:latin typeface="Poppins Light"/>
                <a:ea typeface="Poppins Light"/>
                <a:cs typeface="Poppins Light"/>
                <a:sym typeface="Poppins Light"/>
              </a:defRPr>
            </a:lvl4pPr>
            <a:lvl5pPr lvl="4" algn="r">
              <a:buNone/>
              <a:defRPr sz="1300">
                <a:solidFill>
                  <a:srgbClr val="A7D86D"/>
                </a:solidFill>
                <a:latin typeface="Poppins Light"/>
                <a:ea typeface="Poppins Light"/>
                <a:cs typeface="Poppins Light"/>
                <a:sym typeface="Poppins Light"/>
              </a:defRPr>
            </a:lvl5pPr>
            <a:lvl6pPr lvl="5" algn="r">
              <a:buNone/>
              <a:defRPr sz="1300">
                <a:solidFill>
                  <a:srgbClr val="A7D86D"/>
                </a:solidFill>
                <a:latin typeface="Poppins Light"/>
                <a:ea typeface="Poppins Light"/>
                <a:cs typeface="Poppins Light"/>
                <a:sym typeface="Poppins Light"/>
              </a:defRPr>
            </a:lvl6pPr>
            <a:lvl7pPr lvl="6" algn="r">
              <a:buNone/>
              <a:defRPr sz="1300">
                <a:solidFill>
                  <a:srgbClr val="A7D86D"/>
                </a:solidFill>
                <a:latin typeface="Poppins Light"/>
                <a:ea typeface="Poppins Light"/>
                <a:cs typeface="Poppins Light"/>
                <a:sym typeface="Poppins Light"/>
              </a:defRPr>
            </a:lvl7pPr>
            <a:lvl8pPr lvl="7" algn="r">
              <a:buNone/>
              <a:defRPr sz="1300">
                <a:solidFill>
                  <a:srgbClr val="A7D86D"/>
                </a:solidFill>
                <a:latin typeface="Poppins Light"/>
                <a:ea typeface="Poppins Light"/>
                <a:cs typeface="Poppins Light"/>
                <a:sym typeface="Poppins Light"/>
              </a:defRPr>
            </a:lvl8pPr>
            <a:lvl9pPr lvl="8" algn="r">
              <a:buNone/>
              <a:defRPr sz="1300">
                <a:solidFill>
                  <a:srgbClr val="A7D86D"/>
                </a:solidFill>
                <a:latin typeface="Poppins Light"/>
                <a:ea typeface="Poppins Light"/>
                <a:cs typeface="Poppins Light"/>
                <a:sym typeface="Poppins Ligh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8" r:id="rId5"/>
    <p:sldLayoutId id="2147483659"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4"/>
        <p:cNvGrpSpPr/>
        <p:nvPr/>
      </p:nvGrpSpPr>
      <p:grpSpPr>
        <a:xfrm>
          <a:off x="0" y="0"/>
          <a:ext cx="0" cy="0"/>
          <a:chOff x="0" y="0"/>
          <a:chExt cx="0" cy="0"/>
        </a:xfrm>
      </p:grpSpPr>
      <p:sp>
        <p:nvSpPr>
          <p:cNvPr id="65" name="Google Shape;65;p14"/>
          <p:cNvSpPr txBox="1">
            <a:spLocks noGrp="1"/>
          </p:cNvSpPr>
          <p:nvPr>
            <p:ph type="ctrTitle"/>
          </p:nvPr>
        </p:nvSpPr>
        <p:spPr>
          <a:xfrm>
            <a:off x="762000" y="819150"/>
            <a:ext cx="7162800" cy="1600200"/>
          </a:xfrm>
          <a:prstGeom prst="rect">
            <a:avLst/>
          </a:prstGeom>
        </p:spPr>
        <p:txBody>
          <a:bodyPr spcFirstLastPara="1" wrap="square" lIns="0" tIns="0" rIns="0" bIns="0" anchor="t" anchorCtr="0">
            <a:noAutofit/>
          </a:bodyPr>
          <a:lstStyle/>
          <a:p>
            <a:pPr algn="ctr"/>
            <a:r>
              <a:rPr lang="vi-VN" sz="2800" dirty="0">
                <a:solidFill>
                  <a:schemeClr val="tx1"/>
                </a:solidFill>
                <a:latin typeface="Muli Light" charset="0"/>
              </a:rPr>
              <a:t>PHẦN MỀM PHÁT TRIỂN MÃ NGUỒN MỞ</a:t>
            </a:r>
            <a:br>
              <a:rPr lang="vi-VN" sz="2800" dirty="0">
                <a:solidFill>
                  <a:schemeClr val="tx1"/>
                </a:solidFill>
                <a:latin typeface="Muli Light" charset="0"/>
              </a:rPr>
            </a:br>
            <a:r>
              <a:rPr lang="en-US" sz="2800" dirty="0">
                <a:solidFill>
                  <a:schemeClr val="tx1"/>
                </a:solidFill>
                <a:latin typeface="Muli Light" charset="0"/>
              </a:rPr>
              <a:t>WEBSITE QUẢN LÝ BÁN HÀNG</a:t>
            </a:r>
            <a:br>
              <a:rPr lang="en-US" sz="2800" dirty="0">
                <a:solidFill>
                  <a:schemeClr val="tx1"/>
                </a:solidFill>
                <a:latin typeface="Muli Light" charset="0"/>
              </a:rPr>
            </a:br>
            <a:r>
              <a:rPr lang="en-US" sz="2800" dirty="0">
                <a:solidFill>
                  <a:schemeClr val="tx1"/>
                </a:solidFill>
                <a:latin typeface="Muli Light" charset="0"/>
              </a:rPr>
              <a:t>PHP</a:t>
            </a:r>
            <a:br>
              <a:rPr lang="en-US" sz="2800" dirty="0">
                <a:solidFill>
                  <a:schemeClr val="tx1"/>
                </a:solidFill>
                <a:latin typeface="Muli Light" charset="0"/>
              </a:rPr>
            </a:br>
            <a:r>
              <a:rPr lang="en-US" sz="2800" dirty="0">
                <a:latin typeface="Muli Light" charset="0"/>
              </a:rPr>
              <a:t> </a:t>
            </a:r>
            <a:endParaRPr lang="en-US" sz="1800" dirty="0">
              <a:solidFill>
                <a:schemeClr val="tx1"/>
              </a:solidFill>
              <a:latin typeface="Muli Light" charset="0"/>
            </a:endParaRPr>
          </a:p>
        </p:txBody>
      </p:sp>
      <p:pic>
        <p:nvPicPr>
          <p:cNvPr id="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0"/>
            <a:ext cx="2285999" cy="819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533400" y="2419350"/>
            <a:ext cx="5867400" cy="1631216"/>
          </a:xfrm>
          <a:prstGeom prst="rect">
            <a:avLst/>
          </a:prstGeom>
          <a:noFill/>
        </p:spPr>
        <p:txBody>
          <a:bodyPr wrap="square" rtlCol="0">
            <a:spAutoFit/>
          </a:bodyPr>
          <a:lstStyle/>
          <a:p>
            <a:r>
              <a:rPr lang="en-US" sz="2000" dirty="0">
                <a:solidFill>
                  <a:schemeClr val="tx1"/>
                </a:solidFill>
                <a:latin typeface="Muli Light" charset="0"/>
              </a:rPr>
              <a:t>Giáo viên hướng dẫn: </a:t>
            </a:r>
            <a:r>
              <a:rPr lang="vi-VN" sz="2000" dirty="0">
                <a:solidFill>
                  <a:schemeClr val="tx1"/>
                </a:solidFill>
                <a:latin typeface="Muli Light" charset="0"/>
              </a:rPr>
              <a:t>	</a:t>
            </a:r>
            <a:r>
              <a:rPr lang="vi-VN" sz="2000" dirty="0"/>
              <a:t>Nguyễn </a:t>
            </a:r>
            <a:r>
              <a:rPr lang="en-US" sz="2000" dirty="0"/>
              <a:t>H</a:t>
            </a:r>
            <a:r>
              <a:rPr lang="vi-VN" sz="2000" dirty="0"/>
              <a:t>ồ </a:t>
            </a:r>
            <a:r>
              <a:rPr lang="en-US" sz="2000" dirty="0"/>
              <a:t>M</a:t>
            </a:r>
            <a:r>
              <a:rPr lang="vi-VN" sz="2000" dirty="0"/>
              <a:t>inh Đức</a:t>
            </a:r>
          </a:p>
          <a:p>
            <a:endParaRPr lang="en-US" sz="2000" dirty="0">
              <a:solidFill>
                <a:schemeClr val="tx1"/>
              </a:solidFill>
              <a:latin typeface="Muli Light" charset="0"/>
            </a:endParaRPr>
          </a:p>
          <a:p>
            <a:r>
              <a:rPr lang="en-US" sz="2000" dirty="0">
                <a:latin typeface="Muli Light" charset="0"/>
              </a:rPr>
              <a:t>Sinh viên thực hiện: </a:t>
            </a:r>
            <a:r>
              <a:rPr lang="vi-VN" sz="2000" dirty="0">
                <a:latin typeface="Muli Light" charset="0"/>
              </a:rPr>
              <a:t>	</a:t>
            </a:r>
            <a:r>
              <a:rPr lang="en-US" sz="2000" dirty="0">
                <a:latin typeface="Muli Light" charset="0"/>
              </a:rPr>
              <a:t>Lê Minh Luân</a:t>
            </a:r>
          </a:p>
          <a:p>
            <a:r>
              <a:rPr lang="en-US" sz="2000" dirty="0">
                <a:latin typeface="Muli Light" charset="0"/>
              </a:rPr>
              <a:t>			</a:t>
            </a:r>
            <a:r>
              <a:rPr lang="vi-VN" sz="2000" dirty="0">
                <a:latin typeface="Muli Light" charset="0"/>
              </a:rPr>
              <a:t>Nguyễn Minh Lĩnh</a:t>
            </a:r>
          </a:p>
          <a:p>
            <a:r>
              <a:rPr lang="vi-VN" sz="2000" dirty="0">
                <a:latin typeface="Muli Light" charset="0"/>
              </a:rPr>
              <a:t>			Trương Quốc Thắng</a:t>
            </a:r>
            <a:endParaRPr lang="en-US" sz="2000" dirty="0">
              <a:latin typeface="Muli Light" charset="0"/>
            </a:endParaRPr>
          </a:p>
        </p:txBody>
      </p:sp>
    </p:spTree>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lumMod val="95000"/>
                    <a:lumOff val="5000"/>
                  </a:schemeClr>
                </a:solidFill>
                <a:latin typeface="Muli Light" charset="0"/>
              </a:rPr>
              <a:t>4. Một số giao diện Website</a:t>
            </a:r>
          </a:p>
        </p:txBody>
      </p:sp>
      <p:cxnSp>
        <p:nvCxnSpPr>
          <p:cNvPr id="4" name="Straight Connector 3"/>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6"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10</a:t>
            </a:fld>
            <a:endParaRPr lang="en" b="1" dirty="0">
              <a:solidFill>
                <a:schemeClr val="tx1">
                  <a:lumMod val="95000"/>
                  <a:lumOff val="5000"/>
                </a:schemeClr>
              </a:solidFill>
            </a:endParaRPr>
          </a:p>
        </p:txBody>
      </p:sp>
      <p:pic>
        <p:nvPicPr>
          <p:cNvPr id="2" name="Picture 1">
            <a:extLst>
              <a:ext uri="{FF2B5EF4-FFF2-40B4-BE49-F238E27FC236}">
                <a16:creationId xmlns:a16="http://schemas.microsoft.com/office/drawing/2014/main" id="{9C73A674-76EC-D341-8C1C-7A7845AF48DA}"/>
              </a:ext>
            </a:extLst>
          </p:cNvPr>
          <p:cNvPicPr>
            <a:picLocks noChangeAspect="1"/>
          </p:cNvPicPr>
          <p:nvPr/>
        </p:nvPicPr>
        <p:blipFill>
          <a:blip r:embed="rId2"/>
          <a:stretch>
            <a:fillRect/>
          </a:stretch>
        </p:blipFill>
        <p:spPr>
          <a:xfrm>
            <a:off x="762000" y="668776"/>
            <a:ext cx="7718584" cy="4314138"/>
          </a:xfrm>
          <a:prstGeom prst="rect">
            <a:avLst/>
          </a:prstGeom>
        </p:spPr>
      </p:pic>
    </p:spTree>
    <p:extLst>
      <p:ext uri="{BB962C8B-B14F-4D97-AF65-F5344CB8AC3E}">
        <p14:creationId xmlns:p14="http://schemas.microsoft.com/office/powerpoint/2010/main" val="3952024795"/>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lumMod val="95000"/>
                    <a:lumOff val="5000"/>
                  </a:schemeClr>
                </a:solidFill>
                <a:latin typeface="Muli Light" charset="0"/>
              </a:rPr>
              <a:t>4. Một số giao diện Website</a:t>
            </a:r>
          </a:p>
        </p:txBody>
      </p:sp>
      <p:cxnSp>
        <p:nvCxnSpPr>
          <p:cNvPr id="4" name="Straight Connector 3"/>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6"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11</a:t>
            </a:fld>
            <a:endParaRPr lang="en" b="1" dirty="0">
              <a:solidFill>
                <a:schemeClr val="tx1">
                  <a:lumMod val="95000"/>
                  <a:lumOff val="5000"/>
                </a:schemeClr>
              </a:solidFill>
            </a:endParaRPr>
          </a:p>
        </p:txBody>
      </p:sp>
      <p:pic>
        <p:nvPicPr>
          <p:cNvPr id="7" name="Picture 6">
            <a:extLst>
              <a:ext uri="{FF2B5EF4-FFF2-40B4-BE49-F238E27FC236}">
                <a16:creationId xmlns:a16="http://schemas.microsoft.com/office/drawing/2014/main" id="{9F617112-65DC-FE4E-AED5-8AA38EB5B455}"/>
              </a:ext>
            </a:extLst>
          </p:cNvPr>
          <p:cNvPicPr>
            <a:picLocks noChangeAspect="1"/>
          </p:cNvPicPr>
          <p:nvPr/>
        </p:nvPicPr>
        <p:blipFill>
          <a:blip r:embed="rId2"/>
          <a:stretch>
            <a:fillRect/>
          </a:stretch>
        </p:blipFill>
        <p:spPr>
          <a:xfrm>
            <a:off x="685800" y="640534"/>
            <a:ext cx="7704235" cy="4306117"/>
          </a:xfrm>
          <a:prstGeom prst="rect">
            <a:avLst/>
          </a:prstGeom>
        </p:spPr>
      </p:pic>
    </p:spTree>
    <p:extLst>
      <p:ext uri="{BB962C8B-B14F-4D97-AF65-F5344CB8AC3E}">
        <p14:creationId xmlns:p14="http://schemas.microsoft.com/office/powerpoint/2010/main" val="3282365666"/>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lumMod val="95000"/>
                    <a:lumOff val="5000"/>
                  </a:schemeClr>
                </a:solidFill>
                <a:latin typeface="Muli Light" charset="0"/>
              </a:rPr>
              <a:t>4. Một số giao diện Website</a:t>
            </a:r>
          </a:p>
        </p:txBody>
      </p:sp>
      <p:cxnSp>
        <p:nvCxnSpPr>
          <p:cNvPr id="4" name="Straight Connector 3"/>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6"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12</a:t>
            </a:fld>
            <a:endParaRPr lang="en" b="1" dirty="0">
              <a:solidFill>
                <a:schemeClr val="tx1">
                  <a:lumMod val="95000"/>
                  <a:lumOff val="5000"/>
                </a:schemeClr>
              </a:solidFill>
            </a:endParaRPr>
          </a:p>
        </p:txBody>
      </p:sp>
      <p:pic>
        <p:nvPicPr>
          <p:cNvPr id="5" name="Picture 4">
            <a:extLst>
              <a:ext uri="{FF2B5EF4-FFF2-40B4-BE49-F238E27FC236}">
                <a16:creationId xmlns:a16="http://schemas.microsoft.com/office/drawing/2014/main" id="{BFDF36FF-BC26-ED4C-9077-9F5DC8BEFE4F}"/>
              </a:ext>
            </a:extLst>
          </p:cNvPr>
          <p:cNvPicPr>
            <a:picLocks noChangeAspect="1"/>
          </p:cNvPicPr>
          <p:nvPr/>
        </p:nvPicPr>
        <p:blipFill>
          <a:blip r:embed="rId2"/>
          <a:stretch>
            <a:fillRect/>
          </a:stretch>
        </p:blipFill>
        <p:spPr>
          <a:xfrm>
            <a:off x="571500" y="606371"/>
            <a:ext cx="8001000" cy="4476750"/>
          </a:xfrm>
          <a:prstGeom prst="rect">
            <a:avLst/>
          </a:prstGeom>
        </p:spPr>
      </p:pic>
    </p:spTree>
    <p:extLst>
      <p:ext uri="{BB962C8B-B14F-4D97-AF65-F5344CB8AC3E}">
        <p14:creationId xmlns:p14="http://schemas.microsoft.com/office/powerpoint/2010/main" val="1727155644"/>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lumMod val="95000"/>
                    <a:lumOff val="5000"/>
                  </a:schemeClr>
                </a:solidFill>
                <a:latin typeface="Muli Light" charset="0"/>
              </a:rPr>
              <a:t>4. Một số giao diện Website</a:t>
            </a:r>
          </a:p>
        </p:txBody>
      </p:sp>
      <p:cxnSp>
        <p:nvCxnSpPr>
          <p:cNvPr id="4" name="Straight Connector 3"/>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6"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13</a:t>
            </a:fld>
            <a:endParaRPr lang="en" b="1" dirty="0">
              <a:solidFill>
                <a:schemeClr val="tx1">
                  <a:lumMod val="95000"/>
                  <a:lumOff val="5000"/>
                </a:schemeClr>
              </a:solidFill>
            </a:endParaRPr>
          </a:p>
        </p:txBody>
      </p:sp>
      <p:pic>
        <p:nvPicPr>
          <p:cNvPr id="5" name="Picture 4">
            <a:extLst>
              <a:ext uri="{FF2B5EF4-FFF2-40B4-BE49-F238E27FC236}">
                <a16:creationId xmlns:a16="http://schemas.microsoft.com/office/drawing/2014/main" id="{9A86DE5A-B07D-7747-8F1B-C123452F34FA}"/>
              </a:ext>
            </a:extLst>
          </p:cNvPr>
          <p:cNvPicPr>
            <a:picLocks noChangeAspect="1"/>
          </p:cNvPicPr>
          <p:nvPr/>
        </p:nvPicPr>
        <p:blipFill>
          <a:blip r:embed="rId2"/>
          <a:stretch>
            <a:fillRect/>
          </a:stretch>
        </p:blipFill>
        <p:spPr>
          <a:xfrm>
            <a:off x="434717" y="708491"/>
            <a:ext cx="8320217" cy="4397829"/>
          </a:xfrm>
          <a:prstGeom prst="rect">
            <a:avLst/>
          </a:prstGeom>
        </p:spPr>
      </p:pic>
    </p:spTree>
    <p:extLst>
      <p:ext uri="{BB962C8B-B14F-4D97-AF65-F5344CB8AC3E}">
        <p14:creationId xmlns:p14="http://schemas.microsoft.com/office/powerpoint/2010/main" val="11938579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lumMod val="95000"/>
                    <a:lumOff val="5000"/>
                  </a:schemeClr>
                </a:solidFill>
                <a:latin typeface="Muli Light" charset="0"/>
              </a:rPr>
              <a:t>4. Một số giao diện Website</a:t>
            </a:r>
          </a:p>
        </p:txBody>
      </p:sp>
      <p:cxnSp>
        <p:nvCxnSpPr>
          <p:cNvPr id="4" name="Straight Connector 3"/>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6"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14</a:t>
            </a:fld>
            <a:endParaRPr lang="en" b="1" dirty="0">
              <a:solidFill>
                <a:schemeClr val="tx1">
                  <a:lumMod val="95000"/>
                  <a:lumOff val="5000"/>
                </a:schemeClr>
              </a:solidFill>
            </a:endParaRPr>
          </a:p>
        </p:txBody>
      </p:sp>
      <p:pic>
        <p:nvPicPr>
          <p:cNvPr id="5" name="Picture 4">
            <a:extLst>
              <a:ext uri="{FF2B5EF4-FFF2-40B4-BE49-F238E27FC236}">
                <a16:creationId xmlns:a16="http://schemas.microsoft.com/office/drawing/2014/main" id="{C2D548F5-9018-4343-9432-108206604440}"/>
              </a:ext>
            </a:extLst>
          </p:cNvPr>
          <p:cNvPicPr>
            <a:picLocks noChangeAspect="1"/>
          </p:cNvPicPr>
          <p:nvPr/>
        </p:nvPicPr>
        <p:blipFill>
          <a:blip r:embed="rId2"/>
          <a:stretch>
            <a:fillRect/>
          </a:stretch>
        </p:blipFill>
        <p:spPr>
          <a:xfrm>
            <a:off x="506706" y="676226"/>
            <a:ext cx="8001000" cy="4467225"/>
          </a:xfrm>
          <a:prstGeom prst="rect">
            <a:avLst/>
          </a:prstGeom>
        </p:spPr>
      </p:pic>
    </p:spTree>
    <p:extLst>
      <p:ext uri="{BB962C8B-B14F-4D97-AF65-F5344CB8AC3E}">
        <p14:creationId xmlns:p14="http://schemas.microsoft.com/office/powerpoint/2010/main" val="30896912"/>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lumMod val="95000"/>
                    <a:lumOff val="5000"/>
                  </a:schemeClr>
                </a:solidFill>
                <a:latin typeface="Muli Light" charset="0"/>
              </a:rPr>
              <a:t>4. Một số giao diện Website</a:t>
            </a:r>
          </a:p>
        </p:txBody>
      </p:sp>
      <p:cxnSp>
        <p:nvCxnSpPr>
          <p:cNvPr id="4" name="Straight Connector 3"/>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6"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15</a:t>
            </a:fld>
            <a:endParaRPr lang="en" b="1" dirty="0">
              <a:solidFill>
                <a:schemeClr val="tx1">
                  <a:lumMod val="95000"/>
                  <a:lumOff val="5000"/>
                </a:schemeClr>
              </a:solidFill>
            </a:endParaRPr>
          </a:p>
        </p:txBody>
      </p:sp>
      <p:pic>
        <p:nvPicPr>
          <p:cNvPr id="5" name="Picture 4">
            <a:extLst>
              <a:ext uri="{FF2B5EF4-FFF2-40B4-BE49-F238E27FC236}">
                <a16:creationId xmlns:a16="http://schemas.microsoft.com/office/drawing/2014/main" id="{7F57DE83-1CC9-4748-B4DF-CD8B6663A015}"/>
              </a:ext>
            </a:extLst>
          </p:cNvPr>
          <p:cNvPicPr>
            <a:picLocks noChangeAspect="1"/>
          </p:cNvPicPr>
          <p:nvPr/>
        </p:nvPicPr>
        <p:blipFill>
          <a:blip r:embed="rId2"/>
          <a:stretch>
            <a:fillRect/>
          </a:stretch>
        </p:blipFill>
        <p:spPr>
          <a:xfrm>
            <a:off x="157634" y="666750"/>
            <a:ext cx="8871650" cy="4166507"/>
          </a:xfrm>
          <a:prstGeom prst="rect">
            <a:avLst/>
          </a:prstGeom>
        </p:spPr>
      </p:pic>
    </p:spTree>
    <p:extLst>
      <p:ext uri="{BB962C8B-B14F-4D97-AF65-F5344CB8AC3E}">
        <p14:creationId xmlns:p14="http://schemas.microsoft.com/office/powerpoint/2010/main" val="2873356325"/>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0"/>
          <p:cNvSpPr txBox="1">
            <a:spLocks noGrp="1"/>
          </p:cNvSpPr>
          <p:nvPr>
            <p:ph type="ctrTitle" idx="4294967295"/>
          </p:nvPr>
        </p:nvSpPr>
        <p:spPr>
          <a:xfrm>
            <a:off x="685800" y="1333707"/>
            <a:ext cx="5856495" cy="1312356"/>
          </a:xfrm>
          <a:prstGeom prst="rect">
            <a:avLst/>
          </a:prstGeom>
        </p:spPr>
        <p:txBody>
          <a:bodyPr spcFirstLastPara="1" wrap="square" lIns="0" tIns="0" rIns="0" bIns="0" anchor="b" anchorCtr="0">
            <a:noAutofit/>
          </a:bodyPr>
          <a:lstStyle/>
          <a:p>
            <a:pPr lvl="0"/>
            <a:r>
              <a:rPr lang="en-US" sz="7200" dirty="0">
                <a:solidFill>
                  <a:schemeClr val="tx1">
                    <a:lumMod val="95000"/>
                    <a:lumOff val="5000"/>
                  </a:schemeClr>
                </a:solidFill>
                <a:latin typeface="Muli Light" charset="0"/>
                <a:ea typeface="Microsoft YaHei" pitchFamily="34" charset="-122"/>
                <a:cs typeface="Lucida Sans Unicode" pitchFamily="34" charset="0"/>
              </a:rPr>
              <a:t>5. KẾT LUẬN </a:t>
            </a:r>
            <a:endParaRPr sz="7200" dirty="0">
              <a:solidFill>
                <a:schemeClr val="tx1">
                  <a:lumMod val="95000"/>
                  <a:lumOff val="5000"/>
                </a:schemeClr>
              </a:solidFill>
              <a:latin typeface="Muli Light" charset="0"/>
            </a:endParaRPr>
          </a:p>
        </p:txBody>
      </p:sp>
      <p:sp>
        <p:nvSpPr>
          <p:cNvPr id="107" name="Google Shape;107;p20"/>
          <p:cNvSpPr/>
          <p:nvPr/>
        </p:nvSpPr>
        <p:spPr>
          <a:xfrm>
            <a:off x="7282278" y="3011993"/>
            <a:ext cx="339869" cy="324519"/>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8" name="Google Shape;108;p20"/>
          <p:cNvGrpSpPr/>
          <p:nvPr/>
        </p:nvGrpSpPr>
        <p:grpSpPr>
          <a:xfrm>
            <a:off x="6860474" y="1189660"/>
            <a:ext cx="1456028" cy="1456403"/>
            <a:chOff x="6654650" y="3665275"/>
            <a:chExt cx="409100" cy="409125"/>
          </a:xfrm>
        </p:grpSpPr>
        <p:sp>
          <p:nvSpPr>
            <p:cNvPr id="109" name="Google Shape;109;p20"/>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0"/>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A7A4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 name="Google Shape;111;p20"/>
          <p:cNvGrpSpPr/>
          <p:nvPr/>
        </p:nvGrpSpPr>
        <p:grpSpPr>
          <a:xfrm rot="1056949">
            <a:off x="5533725" y="2557783"/>
            <a:ext cx="961941" cy="962053"/>
            <a:chOff x="570875" y="4322250"/>
            <a:chExt cx="443300" cy="443325"/>
          </a:xfrm>
        </p:grpSpPr>
        <p:sp>
          <p:nvSpPr>
            <p:cNvPr id="112" name="Google Shape;112;p20"/>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A7D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0"/>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A7D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0"/>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A7D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0"/>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A7D8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 name="Google Shape;116;p20"/>
          <p:cNvSpPr/>
          <p:nvPr/>
        </p:nvSpPr>
        <p:spPr>
          <a:xfrm rot="2466722">
            <a:off x="5676375" y="821743"/>
            <a:ext cx="472204" cy="450876"/>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0"/>
          <p:cNvSpPr/>
          <p:nvPr/>
        </p:nvSpPr>
        <p:spPr>
          <a:xfrm rot="-1609319">
            <a:off x="6448777" y="1575189"/>
            <a:ext cx="339819" cy="32447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0"/>
          <p:cNvSpPr/>
          <p:nvPr/>
        </p:nvSpPr>
        <p:spPr>
          <a:xfrm rot="2926198">
            <a:off x="8316146" y="2012664"/>
            <a:ext cx="254474" cy="24298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0"/>
          <p:cNvSpPr/>
          <p:nvPr/>
        </p:nvSpPr>
        <p:spPr>
          <a:xfrm rot="-1609137">
            <a:off x="7257139" y="384869"/>
            <a:ext cx="229255" cy="218900"/>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E5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16</a:t>
            </a:fld>
            <a:endParaRPr lang="en" b="1" dirty="0">
              <a:solidFill>
                <a:schemeClr val="tx1">
                  <a:lumMod val="95000"/>
                  <a:lumOff val="5000"/>
                </a:schemeClr>
              </a:solidFill>
            </a:endParaRPr>
          </a:p>
        </p:txBody>
      </p:sp>
    </p:spTree>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sp>
        <p:nvSpPr>
          <p:cNvPr id="7"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lumMod val="95000"/>
                    <a:lumOff val="5000"/>
                  </a:schemeClr>
                </a:solidFill>
                <a:latin typeface="Muli Light" charset="0"/>
                <a:ea typeface="Microsoft YaHei" pitchFamily="34" charset="-122"/>
                <a:cs typeface="Lucida Sans Unicode" pitchFamily="34" charset="0"/>
              </a:rPr>
              <a:t>5. KẾT LUẬN </a:t>
            </a:r>
            <a:endParaRPr lang="en-US" sz="3200" dirty="0">
              <a:solidFill>
                <a:schemeClr val="tx1">
                  <a:lumMod val="95000"/>
                  <a:lumOff val="5000"/>
                </a:schemeClr>
              </a:solidFill>
              <a:latin typeface="Muli Light" charset="0"/>
            </a:endParaRPr>
          </a:p>
        </p:txBody>
      </p:sp>
      <p:cxnSp>
        <p:nvCxnSpPr>
          <p:cNvPr id="8" name="Straight Connector 7"/>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12" name="Google Shape;125;p21"/>
          <p:cNvSpPr txBox="1">
            <a:spLocks noGrp="1"/>
          </p:cNvSpPr>
          <p:nvPr>
            <p:ph type="body" idx="1"/>
          </p:nvPr>
        </p:nvSpPr>
        <p:spPr>
          <a:xfrm>
            <a:off x="914400" y="742950"/>
            <a:ext cx="7840534" cy="4191000"/>
          </a:xfrm>
          <a:prstGeom prst="rect">
            <a:avLst/>
          </a:prstGeom>
        </p:spPr>
        <p:txBody>
          <a:bodyPr spcFirstLastPara="1" wrap="square" lIns="0" tIns="0" rIns="0" bIns="0" anchor="t" anchorCtr="0">
            <a:noAutofit/>
          </a:bodyPr>
          <a:lstStyle/>
          <a:p>
            <a:pPr lvl="0"/>
            <a:r>
              <a:rPr lang="vi-VN" sz="2000" b="1" dirty="0">
                <a:solidFill>
                  <a:schemeClr val="tx1">
                    <a:lumMod val="95000"/>
                    <a:lumOff val="5000"/>
                  </a:schemeClr>
                </a:solidFill>
              </a:rPr>
              <a:t>Những điểm đã đạt được</a:t>
            </a:r>
            <a:r>
              <a:rPr lang="en-US" sz="2000" b="1" dirty="0">
                <a:solidFill>
                  <a:schemeClr val="tx1">
                    <a:lumMod val="95000"/>
                    <a:lumOff val="5000"/>
                  </a:schemeClr>
                </a:solidFill>
              </a:rPr>
              <a:t>: </a:t>
            </a:r>
          </a:p>
          <a:p>
            <a:pPr lvl="1">
              <a:buFont typeface="Arial" pitchFamily="34" charset="0"/>
              <a:buChar char="•"/>
            </a:pPr>
            <a:r>
              <a:rPr lang="en-US" sz="2000" dirty="0">
                <a:solidFill>
                  <a:schemeClr val="tx1">
                    <a:lumMod val="95000"/>
                    <a:lumOff val="5000"/>
                  </a:schemeClr>
                </a:solidFill>
              </a:rPr>
              <a:t>Giao diện thân thiện</a:t>
            </a:r>
          </a:p>
          <a:p>
            <a:pPr lvl="1">
              <a:buFont typeface="Arial" pitchFamily="34" charset="0"/>
              <a:buChar char="•"/>
            </a:pPr>
            <a:r>
              <a:rPr lang="vi-VN" sz="2000" dirty="0">
                <a:solidFill>
                  <a:schemeClr val="tx1">
                    <a:lumMod val="95000"/>
                    <a:lumOff val="5000"/>
                  </a:schemeClr>
                </a:solidFill>
              </a:rPr>
              <a:t>Website đã đáp ứng được</a:t>
            </a:r>
            <a:r>
              <a:rPr lang="en-US" sz="2000" dirty="0">
                <a:solidFill>
                  <a:schemeClr val="tx1">
                    <a:lumMod val="95000"/>
                    <a:lumOff val="5000"/>
                  </a:schemeClr>
                </a:solidFill>
              </a:rPr>
              <a:t> những</a:t>
            </a:r>
            <a:r>
              <a:rPr lang="vi-VN" sz="2000" dirty="0">
                <a:solidFill>
                  <a:schemeClr val="tx1">
                    <a:lumMod val="95000"/>
                    <a:lumOff val="5000"/>
                  </a:schemeClr>
                </a:solidFill>
              </a:rPr>
              <a:t> yêu cầu cơ bản của quá trình quản lý như quản lý sản phẩm, quản lý </a:t>
            </a:r>
            <a:r>
              <a:rPr lang="en-US" sz="2000" dirty="0">
                <a:solidFill>
                  <a:schemeClr val="tx1">
                    <a:lumMod val="95000"/>
                    <a:lumOff val="5000"/>
                  </a:schemeClr>
                </a:solidFill>
              </a:rPr>
              <a:t>hóa đơn,....</a:t>
            </a:r>
          </a:p>
          <a:p>
            <a:pPr lvl="0"/>
            <a:r>
              <a:rPr lang="en-US" sz="2000" b="1" dirty="0">
                <a:solidFill>
                  <a:schemeClr val="tx1">
                    <a:lumMod val="95000"/>
                    <a:lumOff val="5000"/>
                  </a:schemeClr>
                </a:solidFill>
              </a:rPr>
              <a:t>Hướng phát triển và mở rộng</a:t>
            </a:r>
          </a:p>
          <a:p>
            <a:pPr lvl="1">
              <a:buFont typeface="Arial" pitchFamily="34" charset="0"/>
              <a:buChar char="•"/>
            </a:pPr>
            <a:r>
              <a:rPr lang="en-US" sz="2000" dirty="0">
                <a:solidFill>
                  <a:schemeClr val="tx1">
                    <a:lumMod val="95000"/>
                    <a:lumOff val="5000"/>
                  </a:schemeClr>
                </a:solidFill>
              </a:rPr>
              <a:t>Thêm quản lý đặt hàng.</a:t>
            </a:r>
          </a:p>
          <a:p>
            <a:pPr lvl="1">
              <a:buFont typeface="Arial" pitchFamily="34" charset="0"/>
              <a:buChar char="•"/>
            </a:pPr>
            <a:r>
              <a:rPr lang="en-US" sz="2000" dirty="0">
                <a:solidFill>
                  <a:schemeClr val="tx1">
                    <a:lumMod val="95000"/>
                    <a:lumOff val="5000"/>
                  </a:schemeClr>
                </a:solidFill>
              </a:rPr>
              <a:t>Thống nhất các chức năng lại với nhau.</a:t>
            </a:r>
          </a:p>
          <a:p>
            <a:pPr lvl="1">
              <a:buFont typeface="Arial" pitchFamily="34" charset="0"/>
              <a:buChar char="•"/>
            </a:pPr>
            <a:r>
              <a:rPr lang="en-US" sz="2000" dirty="0">
                <a:solidFill>
                  <a:schemeClr val="tx1">
                    <a:lumMod val="95000"/>
                    <a:lumOff val="5000"/>
                  </a:schemeClr>
                </a:solidFill>
              </a:rPr>
              <a:t>.....</a:t>
            </a:r>
          </a:p>
        </p:txBody>
      </p:sp>
      <p:sp>
        <p:nvSpPr>
          <p:cNvPr id="13"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17</a:t>
            </a:fld>
            <a:endParaRPr lang="en" b="1" dirty="0">
              <a:solidFill>
                <a:schemeClr val="tx1">
                  <a:lumMod val="95000"/>
                  <a:lumOff val="5000"/>
                </a:schemeClr>
              </a:solidFill>
            </a:endParaRPr>
          </a:p>
        </p:txBody>
      </p:sp>
    </p:spTree>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Google Shape;302;p36"/>
          <p:cNvSpPr txBox="1">
            <a:spLocks/>
          </p:cNvSpPr>
          <p:nvPr/>
        </p:nvSpPr>
        <p:spPr>
          <a:xfrm>
            <a:off x="0" y="2326350"/>
            <a:ext cx="9144000" cy="1159800"/>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algn="ctr"/>
            <a:r>
              <a:rPr lang="vi-VN" sz="5400" dirty="0">
                <a:solidFill>
                  <a:schemeClr val="tx1">
                    <a:lumMod val="95000"/>
                    <a:lumOff val="5000"/>
                  </a:schemeClr>
                </a:solidFill>
                <a:latin typeface="Muli Light" charset="0"/>
              </a:rPr>
              <a:t>CẢM ƠN</a:t>
            </a:r>
            <a:r>
              <a:rPr lang="en-US" sz="5400" dirty="0">
                <a:solidFill>
                  <a:schemeClr val="tx1">
                    <a:lumMod val="95000"/>
                    <a:lumOff val="5000"/>
                  </a:schemeClr>
                </a:solidFill>
                <a:latin typeface="Muli Light" charset="0"/>
              </a:rPr>
              <a:t> </a:t>
            </a:r>
          </a:p>
          <a:p>
            <a:pPr algn="ctr"/>
            <a:r>
              <a:rPr lang="en-US" sz="4000" b="0" dirty="0">
                <a:solidFill>
                  <a:schemeClr val="tx1">
                    <a:lumMod val="95000"/>
                    <a:lumOff val="5000"/>
                  </a:schemeClr>
                </a:solidFill>
                <a:latin typeface="Muli Light" charset="0"/>
              </a:rPr>
              <a:t>Thầy Cô và các bạn đã theo dõi </a:t>
            </a:r>
          </a:p>
          <a:p>
            <a:pPr algn="ctr"/>
            <a:r>
              <a:rPr lang="en-US" sz="4000" b="0" dirty="0">
                <a:solidFill>
                  <a:schemeClr val="tx1">
                    <a:lumMod val="95000"/>
                    <a:lumOff val="5000"/>
                  </a:schemeClr>
                </a:solidFill>
                <a:latin typeface="Muli Light" charset="0"/>
              </a:rPr>
              <a:t>và lắng nghe. </a:t>
            </a:r>
            <a:endParaRPr lang="vi-VN" sz="4000" b="0" dirty="0">
              <a:solidFill>
                <a:schemeClr val="tx1">
                  <a:lumMod val="95000"/>
                  <a:lumOff val="5000"/>
                </a:schemeClr>
              </a:solidFill>
              <a:latin typeface="Muli Light" charset="0"/>
            </a:endParaRPr>
          </a:p>
        </p:txBody>
      </p:sp>
      <p:sp>
        <p:nvSpPr>
          <p:cNvPr id="9" name="Google Shape;305;p3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b="1">
                <a:solidFill>
                  <a:schemeClr val="tx1">
                    <a:lumMod val="95000"/>
                    <a:lumOff val="5000"/>
                  </a:schemeClr>
                </a:solidFill>
              </a:rPr>
              <a:t>18</a:t>
            </a:fld>
            <a:endParaRPr b="1" dirty="0">
              <a:solidFill>
                <a:schemeClr val="tx1">
                  <a:lumMod val="95000"/>
                  <a:lumOff val="5000"/>
                </a:schemeClr>
              </a:solidFill>
            </a:endParaRPr>
          </a:p>
        </p:txBody>
      </p:sp>
    </p:spTree>
    <p:extLst>
      <p:ext uri="{BB962C8B-B14F-4D97-AF65-F5344CB8AC3E}">
        <p14:creationId xmlns:p14="http://schemas.microsoft.com/office/powerpoint/2010/main" val="140162568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15"/>
          <p:cNvSpPr txBox="1">
            <a:spLocks noGrp="1"/>
          </p:cNvSpPr>
          <p:nvPr>
            <p:ph type="title"/>
          </p:nvPr>
        </p:nvSpPr>
        <p:spPr>
          <a:xfrm>
            <a:off x="914400" y="0"/>
            <a:ext cx="8229600" cy="549025"/>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3200" dirty="0">
                <a:solidFill>
                  <a:schemeClr val="tx1"/>
                </a:solidFill>
                <a:latin typeface="Muli Light" charset="0"/>
              </a:rPr>
              <a:t>NỘI DUNG ĐỒ ÁN</a:t>
            </a:r>
            <a:endParaRPr sz="3200" dirty="0">
              <a:solidFill>
                <a:schemeClr val="tx1"/>
              </a:solidFill>
              <a:latin typeface="Muli Light" charset="0"/>
            </a:endParaRPr>
          </a:p>
        </p:txBody>
      </p:sp>
      <p:sp>
        <p:nvSpPr>
          <p:cNvPr id="72" name="Google Shape;72;p15"/>
          <p:cNvSpPr txBox="1">
            <a:spLocks noGrp="1"/>
          </p:cNvSpPr>
          <p:nvPr>
            <p:ph type="body" idx="1"/>
          </p:nvPr>
        </p:nvSpPr>
        <p:spPr>
          <a:xfrm>
            <a:off x="914400" y="742950"/>
            <a:ext cx="8153400" cy="3385025"/>
          </a:xfrm>
          <a:prstGeom prst="rect">
            <a:avLst/>
          </a:prstGeom>
        </p:spPr>
        <p:txBody>
          <a:bodyPr spcFirstLastPara="1" wrap="square" lIns="0" tIns="0" rIns="0" bIns="0" anchor="t" anchorCtr="0">
            <a:noAutofit/>
          </a:bodyPr>
          <a:lstStyle/>
          <a:p>
            <a:pPr marL="0" lvl="0" indent="0">
              <a:buClr>
                <a:schemeClr val="dk1"/>
              </a:buClr>
              <a:buSzPct val="46000"/>
              <a:buNone/>
            </a:pPr>
            <a:r>
              <a:rPr lang="en-US" sz="3200" dirty="0">
                <a:solidFill>
                  <a:schemeClr val="tx1"/>
                </a:solidFill>
                <a:latin typeface="Muli Light" charset="0"/>
              </a:rPr>
              <a:t>1. </a:t>
            </a:r>
            <a:r>
              <a:rPr lang="vi-VN" sz="3200" dirty="0">
                <a:solidFill>
                  <a:schemeClr val="tx1"/>
                </a:solidFill>
                <a:latin typeface="Muli Light" charset="0"/>
              </a:rPr>
              <a:t>Lý do chọn đề tài, mục đích</a:t>
            </a:r>
            <a:endParaRPr lang="en-US" sz="3200" dirty="0">
              <a:solidFill>
                <a:schemeClr val="tx1"/>
              </a:solidFill>
              <a:latin typeface="Muli Light" charset="0"/>
            </a:endParaRPr>
          </a:p>
          <a:p>
            <a:pPr marL="0" lvl="0" indent="0">
              <a:buClr>
                <a:schemeClr val="dk1"/>
              </a:buClr>
              <a:buSzPct val="46000"/>
              <a:buNone/>
            </a:pPr>
            <a:r>
              <a:rPr lang="en-US" sz="3200" dirty="0">
                <a:solidFill>
                  <a:schemeClr val="tx1"/>
                </a:solidFill>
                <a:latin typeface="Muli Light" charset="0"/>
              </a:rPr>
              <a:t>2. </a:t>
            </a:r>
            <a:r>
              <a:rPr lang="vi-VN" sz="3200" dirty="0">
                <a:solidFill>
                  <a:schemeClr val="tx1"/>
                </a:solidFill>
                <a:latin typeface="Muli Light" charset="0"/>
              </a:rPr>
              <a:t>Công cụ thực hiện </a:t>
            </a:r>
            <a:endParaRPr lang="en-US" sz="3200" dirty="0">
              <a:solidFill>
                <a:schemeClr val="tx1"/>
              </a:solidFill>
              <a:latin typeface="Muli Light" charset="0"/>
            </a:endParaRPr>
          </a:p>
          <a:p>
            <a:pPr marL="0" lvl="0" indent="0">
              <a:buClr>
                <a:schemeClr val="dk1"/>
              </a:buClr>
              <a:buSzPct val="46000"/>
              <a:buNone/>
            </a:pPr>
            <a:r>
              <a:rPr lang="en-US" sz="3200" dirty="0">
                <a:solidFill>
                  <a:schemeClr val="tx1"/>
                </a:solidFill>
                <a:latin typeface="Muli Light" charset="0"/>
              </a:rPr>
              <a:t>3. </a:t>
            </a:r>
            <a:r>
              <a:rPr lang="vi-VN" sz="3200" dirty="0">
                <a:solidFill>
                  <a:schemeClr val="tx1"/>
                </a:solidFill>
                <a:latin typeface="Muli Light" charset="0"/>
              </a:rPr>
              <a:t>Kết quả </a:t>
            </a:r>
            <a:r>
              <a:rPr lang="en-US" sz="3200" dirty="0">
                <a:solidFill>
                  <a:schemeClr val="tx1"/>
                </a:solidFill>
                <a:latin typeface="Muli Light" charset="0"/>
              </a:rPr>
              <a:t>thực nghiệm</a:t>
            </a:r>
          </a:p>
          <a:p>
            <a:pPr marL="0" lvl="0" indent="0">
              <a:buClr>
                <a:schemeClr val="dk1"/>
              </a:buClr>
              <a:buSzPct val="46000"/>
              <a:buNone/>
            </a:pPr>
            <a:r>
              <a:rPr lang="en-US" sz="3200" dirty="0">
                <a:solidFill>
                  <a:schemeClr val="tx1"/>
                </a:solidFill>
                <a:latin typeface="Muli Light" charset="0"/>
              </a:rPr>
              <a:t>4. Một số giao diện website</a:t>
            </a:r>
          </a:p>
          <a:p>
            <a:pPr marL="0" lvl="0" indent="0">
              <a:buClr>
                <a:schemeClr val="dk1"/>
              </a:buClr>
              <a:buSzPct val="46000"/>
              <a:buNone/>
            </a:pPr>
            <a:r>
              <a:rPr lang="en-US" sz="3200" dirty="0">
                <a:solidFill>
                  <a:schemeClr val="tx1"/>
                </a:solidFill>
                <a:latin typeface="Muli Light" charset="0"/>
              </a:rPr>
              <a:t>5. Tổng kết</a:t>
            </a:r>
            <a:endParaRPr sz="3200" dirty="0">
              <a:solidFill>
                <a:schemeClr val="tx1"/>
              </a:solidFill>
              <a:latin typeface="Muli Light" charset="0"/>
            </a:endParaRPr>
          </a:p>
        </p:txBody>
      </p:sp>
      <p:sp>
        <p:nvSpPr>
          <p:cNvPr id="74" name="Google Shape;74;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b="1">
                <a:solidFill>
                  <a:schemeClr val="tx1">
                    <a:lumMod val="95000"/>
                    <a:lumOff val="5000"/>
                  </a:schemeClr>
                </a:solidFill>
              </a:rPr>
              <a:t>2</a:t>
            </a:fld>
            <a:endParaRPr b="1" dirty="0">
              <a:solidFill>
                <a:schemeClr val="tx1">
                  <a:lumMod val="95000"/>
                  <a:lumOff val="5000"/>
                </a:schemeClr>
              </a:solidFill>
            </a:endParaRPr>
          </a:p>
        </p:txBody>
      </p:sp>
      <p:cxnSp>
        <p:nvCxnSpPr>
          <p:cNvPr id="3" name="Straight Connector 2"/>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sp>
        <p:nvSpPr>
          <p:cNvPr id="5" name="Google Shape;70;p15"/>
          <p:cNvSpPr txBox="1">
            <a:spLocks/>
          </p:cNvSpPr>
          <p:nvPr/>
        </p:nvSpPr>
        <p:spPr>
          <a:xfrm>
            <a:off x="914400" y="0"/>
            <a:ext cx="8229600" cy="549025"/>
          </a:xfrm>
          <a:prstGeom prst="rect">
            <a:avLst/>
          </a:prstGeom>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lvl="0" indent="0">
              <a:buClr>
                <a:schemeClr val="dk1"/>
              </a:buClr>
              <a:buSzPct val="46000"/>
              <a:buNone/>
            </a:pPr>
            <a:r>
              <a:rPr lang="en-US" sz="3200" b="1" dirty="0">
                <a:solidFill>
                  <a:schemeClr val="tx1"/>
                </a:solidFill>
                <a:latin typeface="Muli Light" charset="0"/>
              </a:rPr>
              <a:t>1. </a:t>
            </a:r>
            <a:r>
              <a:rPr lang="vi-VN" sz="3200" b="1" dirty="0">
                <a:solidFill>
                  <a:schemeClr val="tx1"/>
                </a:solidFill>
                <a:latin typeface="Muli Light" charset="0"/>
              </a:rPr>
              <a:t>Lý do chọn đề tài, mục đích</a:t>
            </a:r>
            <a:endParaRPr lang="en-US" sz="3200" b="1" dirty="0">
              <a:solidFill>
                <a:schemeClr val="tx1"/>
              </a:solidFill>
              <a:latin typeface="Muli Light" charset="0"/>
            </a:endParaRPr>
          </a:p>
        </p:txBody>
      </p:sp>
      <p:sp>
        <p:nvSpPr>
          <p:cNvPr id="6" name="Google Shape;72;p15"/>
          <p:cNvSpPr txBox="1">
            <a:spLocks/>
          </p:cNvSpPr>
          <p:nvPr/>
        </p:nvSpPr>
        <p:spPr>
          <a:xfrm>
            <a:off x="914400" y="666750"/>
            <a:ext cx="7772400" cy="4476750"/>
          </a:xfrm>
          <a:prstGeom prst="rect">
            <a:avLst/>
          </a:prstGeom>
        </p:spPr>
        <p:txBody>
          <a:bodyPr spcFirstLastPara="1" wrap="square" lIns="0" tIns="0" rIns="0" bIns="0"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rgbClr val="92D050"/>
              </a:buClr>
              <a:buSzPct val="46000"/>
            </a:pPr>
            <a:r>
              <a:rPr lang="en-US" sz="2800" b="1" dirty="0">
                <a:solidFill>
                  <a:schemeClr val="tx1">
                    <a:lumMod val="95000"/>
                    <a:lumOff val="5000"/>
                  </a:schemeClr>
                </a:solidFill>
                <a:latin typeface="Muli Light" charset="0"/>
              </a:rPr>
              <a:t>Lý do: </a:t>
            </a:r>
          </a:p>
          <a:p>
            <a:pPr>
              <a:buClr>
                <a:schemeClr val="dk1"/>
              </a:buClr>
              <a:buSzPct val="46000"/>
            </a:pPr>
            <a:r>
              <a:rPr lang="en-US" sz="2400" dirty="0">
                <a:solidFill>
                  <a:schemeClr val="tx1">
                    <a:lumMod val="95000"/>
                    <a:lumOff val="5000"/>
                  </a:schemeClr>
                </a:solidFill>
                <a:latin typeface="Muli Light" charset="0"/>
              </a:rPr>
              <a:t>	Do nhu cầu mua sắm ngày càng tăng nhiều cửa hàng phát triển và mở thêm nhiều chi nhánh, vì vậy việc quản lý trở nên khó khăn do đó nhóm em đã nghiên cứu và xây dựng website quản lý cửa hàng.</a:t>
            </a:r>
          </a:p>
          <a:p>
            <a:pPr>
              <a:buClr>
                <a:schemeClr val="dk1"/>
              </a:buClr>
              <a:buSzPct val="46000"/>
            </a:pPr>
            <a:endParaRPr lang="en-US" sz="2800" b="1" dirty="0">
              <a:solidFill>
                <a:schemeClr val="tx1">
                  <a:lumMod val="95000"/>
                  <a:lumOff val="5000"/>
                </a:schemeClr>
              </a:solidFill>
              <a:latin typeface="Muli Light" charset="0"/>
            </a:endParaRPr>
          </a:p>
          <a:p>
            <a:pPr>
              <a:buClr>
                <a:schemeClr val="dk1"/>
              </a:buClr>
              <a:buSzPct val="46000"/>
            </a:pPr>
            <a:r>
              <a:rPr lang="vi-VN" sz="2800" b="1" dirty="0">
                <a:solidFill>
                  <a:schemeClr val="tx1">
                    <a:lumMod val="95000"/>
                    <a:lumOff val="5000"/>
                  </a:schemeClr>
                </a:solidFill>
                <a:latin typeface="Muli Light" charset="0"/>
              </a:rPr>
              <a:t>Mục đích xây dựng: </a:t>
            </a:r>
            <a:endParaRPr lang="en-US" sz="2800" b="1" dirty="0">
              <a:solidFill>
                <a:schemeClr val="tx1">
                  <a:lumMod val="95000"/>
                  <a:lumOff val="5000"/>
                </a:schemeClr>
              </a:solidFill>
              <a:latin typeface="Muli Light" charset="0"/>
            </a:endParaRPr>
          </a:p>
          <a:p>
            <a:pPr>
              <a:buClr>
                <a:schemeClr val="dk1"/>
              </a:buClr>
              <a:buSzPct val="46000"/>
            </a:pPr>
            <a:r>
              <a:rPr lang="en-US" sz="2400" dirty="0">
                <a:solidFill>
                  <a:schemeClr val="tx1">
                    <a:lumMod val="95000"/>
                    <a:lumOff val="5000"/>
                  </a:schemeClr>
                </a:solidFill>
                <a:latin typeface="Muli Light" charset="0"/>
              </a:rPr>
              <a:t>- </a:t>
            </a:r>
            <a:r>
              <a:rPr lang="vi-VN" sz="2400" dirty="0">
                <a:solidFill>
                  <a:schemeClr val="tx1">
                    <a:lumMod val="95000"/>
                    <a:lumOff val="5000"/>
                  </a:schemeClr>
                </a:solidFill>
                <a:latin typeface="Muli Light" charset="0"/>
              </a:rPr>
              <a:t>Dễ dàng kiểm soát, quản lý các chi nhánh cửa hàng. </a:t>
            </a:r>
            <a:endParaRPr lang="en-US" sz="2400" dirty="0">
              <a:solidFill>
                <a:schemeClr val="tx1">
                  <a:lumMod val="95000"/>
                  <a:lumOff val="5000"/>
                </a:schemeClr>
              </a:solidFill>
              <a:latin typeface="Muli Light" charset="0"/>
            </a:endParaRPr>
          </a:p>
          <a:p>
            <a:pPr>
              <a:buClr>
                <a:schemeClr val="dk1"/>
              </a:buClr>
              <a:buSzPct val="46000"/>
            </a:pPr>
            <a:r>
              <a:rPr lang="en-US" sz="2400" dirty="0">
                <a:solidFill>
                  <a:schemeClr val="tx1">
                    <a:lumMod val="95000"/>
                    <a:lumOff val="5000"/>
                  </a:schemeClr>
                </a:solidFill>
                <a:latin typeface="Muli Light" charset="0"/>
              </a:rPr>
              <a:t>- Lưu trữ lâu dài dữ liệu không bị mất. </a:t>
            </a:r>
          </a:p>
          <a:p>
            <a:pPr>
              <a:buClr>
                <a:schemeClr val="dk1"/>
              </a:buClr>
              <a:buSzPct val="46000"/>
            </a:pPr>
            <a:r>
              <a:rPr lang="en-US" sz="2400" dirty="0">
                <a:solidFill>
                  <a:schemeClr val="tx1">
                    <a:lumMod val="95000"/>
                    <a:lumOff val="5000"/>
                  </a:schemeClr>
                </a:solidFill>
                <a:latin typeface="Muli Light" charset="0"/>
              </a:rPr>
              <a:t>- </a:t>
            </a:r>
            <a:r>
              <a:rPr lang="vi-VN" sz="2400" dirty="0">
                <a:solidFill>
                  <a:schemeClr val="tx1">
                    <a:lumMod val="95000"/>
                    <a:lumOff val="5000"/>
                  </a:schemeClr>
                </a:solidFill>
                <a:latin typeface="Muli Light" charset="0"/>
              </a:rPr>
              <a:t>Nâng cao hiệu nâng làm việc quản lý</a:t>
            </a:r>
            <a:r>
              <a:rPr lang="en-US" sz="2400" dirty="0">
                <a:solidFill>
                  <a:schemeClr val="tx1">
                    <a:lumMod val="95000"/>
                    <a:lumOff val="5000"/>
                  </a:schemeClr>
                </a:solidFill>
                <a:latin typeface="Muli Light" charset="0"/>
              </a:rPr>
              <a:t>.</a:t>
            </a:r>
          </a:p>
          <a:p>
            <a:pPr>
              <a:buClr>
                <a:schemeClr val="dk1"/>
              </a:buClr>
              <a:buSzPct val="46000"/>
            </a:pPr>
            <a:r>
              <a:rPr lang="en-US" sz="2400" dirty="0">
                <a:solidFill>
                  <a:schemeClr val="tx1">
                    <a:lumMod val="95000"/>
                    <a:lumOff val="5000"/>
                  </a:schemeClr>
                </a:solidFill>
                <a:latin typeface="Muli Light" charset="0"/>
              </a:rPr>
              <a:t> </a:t>
            </a:r>
            <a:endParaRPr lang="vi-VN" sz="2400" dirty="0">
              <a:solidFill>
                <a:schemeClr val="tx1">
                  <a:lumMod val="95000"/>
                  <a:lumOff val="5000"/>
                </a:schemeClr>
              </a:solidFill>
              <a:latin typeface="Muli Light" charset="0"/>
            </a:endParaRPr>
          </a:p>
        </p:txBody>
      </p:sp>
      <p:sp>
        <p:nvSpPr>
          <p:cNvPr id="7" name="Google Shape;74;p1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b="1">
                <a:solidFill>
                  <a:schemeClr val="tx1">
                    <a:lumMod val="95000"/>
                    <a:lumOff val="5000"/>
                  </a:schemeClr>
                </a:solidFill>
                <a:latin typeface="Muli Light" charset="0"/>
              </a:rPr>
              <a:t>3</a:t>
            </a:fld>
            <a:endParaRPr b="1" dirty="0">
              <a:solidFill>
                <a:schemeClr val="tx1">
                  <a:lumMod val="95000"/>
                  <a:lumOff val="5000"/>
                </a:schemeClr>
              </a:solidFill>
              <a:latin typeface="Muli Light" charset="0"/>
            </a:endParaRPr>
          </a:p>
        </p:txBody>
      </p:sp>
      <p:cxnSp>
        <p:nvCxnSpPr>
          <p:cNvPr id="8" name="Straight Connector 7"/>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Tree>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7"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solidFill>
                <a:latin typeface="Muli Light" charset="0"/>
              </a:rPr>
              <a:t>2. </a:t>
            </a:r>
            <a:r>
              <a:rPr lang="vi-VN" sz="3200" dirty="0">
                <a:solidFill>
                  <a:schemeClr val="tx1"/>
                </a:solidFill>
                <a:latin typeface="Muli Light" charset="0"/>
              </a:rPr>
              <a:t>Công cụ thực hiện </a:t>
            </a:r>
            <a:endParaRPr lang="en-US" sz="3200" dirty="0">
              <a:solidFill>
                <a:schemeClr val="tx1"/>
              </a:solidFill>
              <a:latin typeface="Muli Light" charset="0"/>
            </a:endParaRPr>
          </a:p>
        </p:txBody>
      </p:sp>
      <p:cxnSp>
        <p:nvCxnSpPr>
          <p:cNvPr id="8" name="Straight Connector 7"/>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14"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4</a:t>
            </a:fld>
            <a:endParaRPr lang="en" b="1" dirty="0">
              <a:solidFill>
                <a:schemeClr val="tx1">
                  <a:lumMod val="95000"/>
                  <a:lumOff val="5000"/>
                </a:schemeClr>
              </a:solidFill>
            </a:endParaRPr>
          </a:p>
        </p:txBody>
      </p:sp>
      <p:pic>
        <p:nvPicPr>
          <p:cNvPr id="2050" name="Picture 2" descr="PHP – Wikipedia tiếng Việ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829103"/>
            <a:ext cx="3276600" cy="1736598"/>
          </a:xfrm>
          <a:prstGeom prst="rect">
            <a:avLst/>
          </a:prstGeom>
          <a:noFill/>
          <a:extLst>
            <a:ext uri="{909E8E84-426E-40DD-AFC4-6F175D3DCCD1}">
              <a14:hiddenFill xmlns:a14="http://schemas.microsoft.com/office/drawing/2010/main">
                <a:solidFill>
                  <a:srgbClr val="FFFFFF"/>
                </a:solidFill>
              </a14:hiddenFill>
            </a:ext>
          </a:extLst>
        </p:spPr>
      </p:pic>
      <p:sp>
        <p:nvSpPr>
          <p:cNvPr id="2" name="AutoShape 4" descr="MySql Vector Logo - Download Free SVG Icon | Worldvectorlogo"/>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6" descr="MySql Vector Logo - Download Free SVG Icon | Worldvectorlogo"/>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6" name="Picture 8" descr="MySQL - Wikipedia"/>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43000" y="2876550"/>
            <a:ext cx="2667000" cy="1375728"/>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descr="File:Bootstrap logo.svg - Wikimedia Commons"/>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67400" y="976121"/>
            <a:ext cx="1442562" cy="1442563"/>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A7D86D"/>
        </a:solidFill>
        <a:effectLst/>
      </p:bgPr>
    </p:bg>
    <p:spTree>
      <p:nvGrpSpPr>
        <p:cNvPr id="1" name="Shape 208"/>
        <p:cNvGrpSpPr/>
        <p:nvPr/>
      </p:nvGrpSpPr>
      <p:grpSpPr>
        <a:xfrm>
          <a:off x="0" y="0"/>
          <a:ext cx="0" cy="0"/>
          <a:chOff x="0" y="0"/>
          <a:chExt cx="0" cy="0"/>
        </a:xfrm>
      </p:grpSpPr>
      <p:sp>
        <p:nvSpPr>
          <p:cNvPr id="209" name="Google Shape;209;p28"/>
          <p:cNvSpPr txBox="1">
            <a:spLocks noGrp="1"/>
          </p:cNvSpPr>
          <p:nvPr>
            <p:ph type="ctrTitle" idx="4294967295"/>
          </p:nvPr>
        </p:nvSpPr>
        <p:spPr>
          <a:xfrm>
            <a:off x="609600" y="821342"/>
            <a:ext cx="8534400" cy="1159800"/>
          </a:xfrm>
          <a:prstGeom prst="rect">
            <a:avLst/>
          </a:prstGeom>
        </p:spPr>
        <p:txBody>
          <a:bodyPr spcFirstLastPara="1" wrap="square" lIns="0" tIns="0" rIns="0" bIns="0" anchor="b" anchorCtr="0">
            <a:noAutofit/>
          </a:bodyPr>
          <a:lstStyle/>
          <a:p>
            <a:pPr lvl="0"/>
            <a:r>
              <a:rPr lang="en-US" dirty="0">
                <a:solidFill>
                  <a:schemeClr val="tx1">
                    <a:lumMod val="95000"/>
                    <a:lumOff val="5000"/>
                  </a:schemeClr>
                </a:solidFill>
                <a:effectLst>
                  <a:outerShdw blurRad="38100" dist="38100" dir="2700000" algn="tl">
                    <a:srgbClr val="000000">
                      <a:alpha val="43137"/>
                    </a:srgbClr>
                  </a:outerShdw>
                </a:effectLst>
                <a:latin typeface="Muli Light" charset="0"/>
              </a:rPr>
              <a:t>3. KẾT QUẢ THỰC NGHIỆM</a:t>
            </a:r>
            <a:endParaRPr dirty="0">
              <a:solidFill>
                <a:schemeClr val="tx1">
                  <a:lumMod val="95000"/>
                  <a:lumOff val="5000"/>
                </a:schemeClr>
              </a:solidFill>
              <a:effectLst>
                <a:outerShdw blurRad="38100" dist="38100" dir="2700000" algn="tl">
                  <a:srgbClr val="000000">
                    <a:alpha val="43137"/>
                  </a:srgbClr>
                </a:outerShdw>
              </a:effectLst>
              <a:latin typeface="Muli Light" charset="0"/>
            </a:endParaRPr>
          </a:p>
        </p:txBody>
      </p:sp>
      <p:sp>
        <p:nvSpPr>
          <p:cNvPr id="211" name="Google Shape;211;p2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smtClean="0">
                <a:solidFill>
                  <a:schemeClr val="tx1">
                    <a:lumMod val="95000"/>
                    <a:lumOff val="5000"/>
                  </a:schemeClr>
                </a:solidFill>
                <a:latin typeface="Muli Light" charset="0"/>
              </a:rPr>
              <a:t>5</a:t>
            </a:fld>
            <a:endParaRPr dirty="0">
              <a:solidFill>
                <a:schemeClr val="tx1">
                  <a:lumMod val="95000"/>
                  <a:lumOff val="5000"/>
                </a:schemeClr>
              </a:solidFill>
              <a:latin typeface="Muli Light" charset="0"/>
            </a:endParaRPr>
          </a:p>
        </p:txBody>
      </p:sp>
    </p:spTree>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25;p21"/>
          <p:cNvSpPr txBox="1">
            <a:spLocks noGrp="1"/>
          </p:cNvSpPr>
          <p:nvPr>
            <p:ph type="body" idx="1"/>
          </p:nvPr>
        </p:nvSpPr>
        <p:spPr>
          <a:xfrm>
            <a:off x="914400" y="590550"/>
            <a:ext cx="8229600" cy="4191000"/>
          </a:xfrm>
          <a:prstGeom prst="rect">
            <a:avLst/>
          </a:prstGeom>
        </p:spPr>
        <p:txBody>
          <a:bodyPr spcFirstLastPara="1" wrap="square" lIns="0" tIns="0" rIns="0" bIns="0" anchor="t" anchorCtr="0">
            <a:noAutofit/>
          </a:bodyPr>
          <a:lstStyle/>
          <a:p>
            <a:pPr lvl="0"/>
            <a:r>
              <a:rPr lang="en-US" sz="2400" b="1" dirty="0">
                <a:solidFill>
                  <a:schemeClr val="tx1">
                    <a:lumMod val="95000"/>
                    <a:lumOff val="5000"/>
                  </a:schemeClr>
                </a:solidFill>
              </a:rPr>
              <a:t>Chức năng quản lý :</a:t>
            </a:r>
            <a:endParaRPr lang="en-US" sz="2400" dirty="0">
              <a:solidFill>
                <a:schemeClr val="tx1">
                  <a:lumMod val="95000"/>
                  <a:lumOff val="5000"/>
                </a:schemeClr>
              </a:solidFill>
            </a:endParaRPr>
          </a:p>
          <a:p>
            <a:pPr lvl="1">
              <a:buFont typeface="Arial" pitchFamily="34" charset="0"/>
              <a:buChar char="•"/>
            </a:pPr>
            <a:r>
              <a:rPr lang="en-US" sz="2400" i="1" dirty="0">
                <a:solidFill>
                  <a:schemeClr val="tx1">
                    <a:lumMod val="95000"/>
                    <a:lumOff val="5000"/>
                  </a:schemeClr>
                </a:solidFill>
              </a:rPr>
              <a:t>Thông tin loại sản phẩm:</a:t>
            </a:r>
            <a:endParaRPr lang="en-US" sz="2400" dirty="0">
              <a:solidFill>
                <a:schemeClr val="tx1">
                  <a:lumMod val="95000"/>
                  <a:lumOff val="5000"/>
                </a:schemeClr>
              </a:solidFill>
            </a:endParaRPr>
          </a:p>
          <a:p>
            <a:pPr lvl="2">
              <a:buFont typeface="Wingdings" pitchFamily="2" charset="2"/>
              <a:buChar char="ü"/>
            </a:pPr>
            <a:r>
              <a:rPr lang="en-US" sz="2400" dirty="0">
                <a:solidFill>
                  <a:schemeClr val="tx1">
                    <a:lumMod val="95000"/>
                    <a:lumOff val="5000"/>
                  </a:schemeClr>
                </a:solidFill>
              </a:rPr>
              <a:t>Thêm, xóa, sửa thông tin của loại, sản phẩm.</a:t>
            </a:r>
          </a:p>
          <a:p>
            <a:pPr lvl="1">
              <a:buFont typeface="Arial" pitchFamily="34" charset="0"/>
              <a:buChar char="•"/>
            </a:pPr>
            <a:r>
              <a:rPr lang="en-US" sz="2400" i="1" dirty="0">
                <a:solidFill>
                  <a:schemeClr val="tx1">
                    <a:lumMod val="95000"/>
                    <a:lumOff val="5000"/>
                  </a:schemeClr>
                </a:solidFill>
              </a:rPr>
              <a:t>Thông tin hóa đơn:</a:t>
            </a:r>
            <a:endParaRPr lang="en-US" sz="2400" dirty="0">
              <a:solidFill>
                <a:schemeClr val="tx1">
                  <a:lumMod val="95000"/>
                  <a:lumOff val="5000"/>
                </a:schemeClr>
              </a:solidFill>
            </a:endParaRPr>
          </a:p>
          <a:p>
            <a:pPr lvl="2">
              <a:buFont typeface="Wingdings" pitchFamily="2" charset="2"/>
              <a:buChar char="ü"/>
            </a:pPr>
            <a:r>
              <a:rPr lang="en-US" sz="2400" dirty="0">
                <a:solidFill>
                  <a:schemeClr val="tx1">
                    <a:lumMod val="95000"/>
                    <a:lumOff val="5000"/>
                  </a:schemeClr>
                </a:solidFill>
              </a:rPr>
              <a:t>Hiển thị chi tiết thông tin từng hóa đơn.</a:t>
            </a:r>
          </a:p>
          <a:p>
            <a:pPr lvl="1">
              <a:buFont typeface="Arial" pitchFamily="34" charset="0"/>
              <a:buChar char="•"/>
            </a:pPr>
            <a:r>
              <a:rPr lang="en-US" sz="2400" i="1" dirty="0">
                <a:solidFill>
                  <a:schemeClr val="tx1">
                    <a:lumMod val="95000"/>
                    <a:lumOff val="5000"/>
                  </a:schemeClr>
                </a:solidFill>
              </a:rPr>
              <a:t>Thông tin người dùng:</a:t>
            </a:r>
            <a:endParaRPr lang="en-US" sz="2400" dirty="0">
              <a:solidFill>
                <a:schemeClr val="tx1">
                  <a:lumMod val="95000"/>
                  <a:lumOff val="5000"/>
                </a:schemeClr>
              </a:solidFill>
            </a:endParaRPr>
          </a:p>
          <a:p>
            <a:pPr lvl="2">
              <a:buFont typeface="Wingdings" pitchFamily="2" charset="2"/>
              <a:buChar char="ü"/>
            </a:pPr>
            <a:r>
              <a:rPr lang="en-US" sz="2400" dirty="0">
                <a:solidFill>
                  <a:schemeClr val="tx1">
                    <a:lumMod val="95000"/>
                    <a:lumOff val="5000"/>
                  </a:schemeClr>
                </a:solidFill>
              </a:rPr>
              <a:t>Thêm, xóa, sửa thông tin của người dùng.</a:t>
            </a:r>
          </a:p>
          <a:p>
            <a:pPr lvl="1">
              <a:buFont typeface="Arial" pitchFamily="34" charset="0"/>
              <a:buChar char="•"/>
            </a:pPr>
            <a:r>
              <a:rPr lang="en-US" sz="2400" i="1" dirty="0">
                <a:solidFill>
                  <a:schemeClr val="tx1">
                    <a:lumMod val="95000"/>
                    <a:lumOff val="5000"/>
                  </a:schemeClr>
                </a:solidFill>
              </a:rPr>
              <a:t>Tìm kiếm người dùng, sản phẩm,....</a:t>
            </a:r>
            <a:endParaRPr lang="en-US" sz="2400" dirty="0">
              <a:solidFill>
                <a:schemeClr val="tx1">
                  <a:lumMod val="95000"/>
                  <a:lumOff val="5000"/>
                </a:schemeClr>
              </a:solidFill>
            </a:endParaRPr>
          </a:p>
        </p:txBody>
      </p:sp>
      <p:sp>
        <p:nvSpPr>
          <p:cNvPr id="8"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solidFill>
                <a:latin typeface="Muli Light" charset="0"/>
              </a:rPr>
              <a:t>3. </a:t>
            </a:r>
            <a:r>
              <a:rPr lang="vi-VN" sz="3200" dirty="0">
                <a:solidFill>
                  <a:schemeClr val="tx1"/>
                </a:solidFill>
                <a:latin typeface="Muli Light" charset="0"/>
              </a:rPr>
              <a:t>Kết quả </a:t>
            </a:r>
            <a:r>
              <a:rPr lang="en-US" sz="3200" dirty="0">
                <a:solidFill>
                  <a:schemeClr val="tx1"/>
                </a:solidFill>
                <a:latin typeface="Muli Light" charset="0"/>
              </a:rPr>
              <a:t>thực nghiệm</a:t>
            </a:r>
          </a:p>
        </p:txBody>
      </p:sp>
      <p:cxnSp>
        <p:nvCxnSpPr>
          <p:cNvPr id="9" name="Straight Connector 8"/>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10"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6</a:t>
            </a:fld>
            <a:endParaRPr lang="en" b="1" dirty="0">
              <a:solidFill>
                <a:schemeClr val="tx1">
                  <a:lumMod val="95000"/>
                  <a:lumOff val="5000"/>
                </a:schemeClr>
              </a:solidFill>
            </a:endParaRPr>
          </a:p>
        </p:txBody>
      </p:sp>
    </p:spTree>
    <p:extLst>
      <p:ext uri="{BB962C8B-B14F-4D97-AF65-F5344CB8AC3E}">
        <p14:creationId xmlns:p14="http://schemas.microsoft.com/office/powerpoint/2010/main" val="4044155573"/>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lumMod val="95000"/>
                    <a:lumOff val="5000"/>
                  </a:schemeClr>
                </a:solidFill>
                <a:latin typeface="Muli Light" charset="0"/>
              </a:rPr>
              <a:t>4. Một số giao diện Website</a:t>
            </a:r>
          </a:p>
        </p:txBody>
      </p:sp>
      <p:cxnSp>
        <p:nvCxnSpPr>
          <p:cNvPr id="5" name="Straight Connector 4"/>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7"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7</a:t>
            </a:fld>
            <a:endParaRPr lang="en" b="1" dirty="0">
              <a:solidFill>
                <a:schemeClr val="tx1">
                  <a:lumMod val="95000"/>
                  <a:lumOff val="5000"/>
                </a:schemeClr>
              </a:solidFill>
            </a:endParaRPr>
          </a:p>
        </p:txBody>
      </p:sp>
      <p:pic>
        <p:nvPicPr>
          <p:cNvPr id="2" name="Picture 1">
            <a:extLst>
              <a:ext uri="{FF2B5EF4-FFF2-40B4-BE49-F238E27FC236}">
                <a16:creationId xmlns:a16="http://schemas.microsoft.com/office/drawing/2014/main" id="{D170290B-3718-8F4E-A6B7-461006FBB980}"/>
              </a:ext>
            </a:extLst>
          </p:cNvPr>
          <p:cNvPicPr>
            <a:picLocks noChangeAspect="1"/>
          </p:cNvPicPr>
          <p:nvPr/>
        </p:nvPicPr>
        <p:blipFill>
          <a:blip r:embed="rId2"/>
          <a:stretch>
            <a:fillRect/>
          </a:stretch>
        </p:blipFill>
        <p:spPr>
          <a:xfrm>
            <a:off x="762000" y="666750"/>
            <a:ext cx="7772400" cy="4358095"/>
          </a:xfrm>
          <a:prstGeom prst="rect">
            <a:avLst/>
          </a:prstGeom>
        </p:spPr>
      </p:pic>
    </p:spTree>
    <p:extLst>
      <p:ext uri="{BB962C8B-B14F-4D97-AF65-F5344CB8AC3E}">
        <p14:creationId xmlns:p14="http://schemas.microsoft.com/office/powerpoint/2010/main" val="146278298"/>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lumMod val="95000"/>
                    <a:lumOff val="5000"/>
                  </a:schemeClr>
                </a:solidFill>
                <a:latin typeface="Muli Light" charset="0"/>
              </a:rPr>
              <a:t>4. Một số giao diện Website</a:t>
            </a:r>
          </a:p>
        </p:txBody>
      </p:sp>
      <p:cxnSp>
        <p:nvCxnSpPr>
          <p:cNvPr id="4" name="Straight Connector 3"/>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7"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8</a:t>
            </a:fld>
            <a:endParaRPr lang="en" b="1" dirty="0">
              <a:solidFill>
                <a:schemeClr val="tx1">
                  <a:lumMod val="95000"/>
                  <a:lumOff val="5000"/>
                </a:schemeClr>
              </a:solidFill>
            </a:endParaRPr>
          </a:p>
        </p:txBody>
      </p:sp>
      <p:pic>
        <p:nvPicPr>
          <p:cNvPr id="2" name="Picture 1">
            <a:extLst>
              <a:ext uri="{FF2B5EF4-FFF2-40B4-BE49-F238E27FC236}">
                <a16:creationId xmlns:a16="http://schemas.microsoft.com/office/drawing/2014/main" id="{45B7CDA1-BC9E-D240-8B59-BEEDE2047396}"/>
              </a:ext>
            </a:extLst>
          </p:cNvPr>
          <p:cNvPicPr>
            <a:picLocks noChangeAspect="1"/>
          </p:cNvPicPr>
          <p:nvPr/>
        </p:nvPicPr>
        <p:blipFill>
          <a:blip r:embed="rId2"/>
          <a:stretch>
            <a:fillRect/>
          </a:stretch>
        </p:blipFill>
        <p:spPr>
          <a:xfrm>
            <a:off x="685800" y="603788"/>
            <a:ext cx="8001000" cy="4481513"/>
          </a:xfrm>
          <a:prstGeom prst="rect">
            <a:avLst/>
          </a:prstGeom>
        </p:spPr>
      </p:pic>
    </p:spTree>
    <p:extLst>
      <p:ext uri="{BB962C8B-B14F-4D97-AF65-F5344CB8AC3E}">
        <p14:creationId xmlns:p14="http://schemas.microsoft.com/office/powerpoint/2010/main" val="4250069268"/>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Google Shape;70;p15"/>
          <p:cNvSpPr txBox="1">
            <a:spLocks/>
          </p:cNvSpPr>
          <p:nvPr/>
        </p:nvSpPr>
        <p:spPr>
          <a:xfrm>
            <a:off x="914400" y="0"/>
            <a:ext cx="8229600" cy="549025"/>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1pPr>
            <a:lvl2pPr marR="0" lvl="1"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2pPr>
            <a:lvl3pPr marR="0" lvl="2"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3pPr>
            <a:lvl4pPr marR="0" lvl="3"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4pPr>
            <a:lvl5pPr marR="0" lvl="4"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5pPr>
            <a:lvl6pPr marR="0" lvl="5"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6pPr>
            <a:lvl7pPr marR="0" lvl="6"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7pPr>
            <a:lvl8pPr marR="0" lvl="7"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8pPr>
            <a:lvl9pPr marR="0" lvl="8" algn="l" rtl="0">
              <a:lnSpc>
                <a:spcPct val="100000"/>
              </a:lnSpc>
              <a:spcBef>
                <a:spcPts val="0"/>
              </a:spcBef>
              <a:spcAft>
                <a:spcPts val="0"/>
              </a:spcAft>
              <a:buClr>
                <a:srgbClr val="A7D86D"/>
              </a:buClr>
              <a:buSzPts val="4800"/>
              <a:buFont typeface="Poppins"/>
              <a:buNone/>
              <a:defRPr sz="4800" b="1" i="0" u="none" strike="noStrike" cap="none">
                <a:solidFill>
                  <a:srgbClr val="A7D86D"/>
                </a:solidFill>
                <a:latin typeface="Poppins"/>
                <a:ea typeface="Poppins"/>
                <a:cs typeface="Poppins"/>
                <a:sym typeface="Poppins"/>
              </a:defRPr>
            </a:lvl9pPr>
          </a:lstStyle>
          <a:p>
            <a:pPr lvl="0">
              <a:buClr>
                <a:schemeClr val="dk1"/>
              </a:buClr>
              <a:buSzPct val="46000"/>
            </a:pPr>
            <a:r>
              <a:rPr lang="en-US" sz="3200" dirty="0">
                <a:solidFill>
                  <a:schemeClr val="tx1">
                    <a:lumMod val="95000"/>
                    <a:lumOff val="5000"/>
                  </a:schemeClr>
                </a:solidFill>
                <a:latin typeface="Muli Light" charset="0"/>
              </a:rPr>
              <a:t>4. Một số giao diện Website</a:t>
            </a:r>
          </a:p>
        </p:txBody>
      </p:sp>
      <p:cxnSp>
        <p:nvCxnSpPr>
          <p:cNvPr id="5" name="Straight Connector 4"/>
          <p:cNvCxnSpPr/>
          <p:nvPr/>
        </p:nvCxnSpPr>
        <p:spPr>
          <a:xfrm flipV="1">
            <a:off x="0" y="552450"/>
            <a:ext cx="9144000" cy="38100"/>
          </a:xfrm>
          <a:prstGeom prst="line">
            <a:avLst/>
          </a:prstGeom>
        </p:spPr>
        <p:style>
          <a:lnRef idx="3">
            <a:schemeClr val="accent3"/>
          </a:lnRef>
          <a:fillRef idx="0">
            <a:schemeClr val="accent3"/>
          </a:fillRef>
          <a:effectRef idx="2">
            <a:schemeClr val="accent3"/>
          </a:effectRef>
          <a:fontRef idx="minor">
            <a:schemeClr val="tx1"/>
          </a:fontRef>
        </p:style>
      </p:cxnSp>
      <p:sp>
        <p:nvSpPr>
          <p:cNvPr id="7" name="Slide Number Placeholder 1"/>
          <p:cNvSpPr txBox="1">
            <a:spLocks/>
          </p:cNvSpPr>
          <p:nvPr/>
        </p:nvSpPr>
        <p:spPr>
          <a:xfrm>
            <a:off x="8480584" y="4749851"/>
            <a:ext cx="548700" cy="3936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1pPr>
            <a:lvl2pPr marR="0" lvl="1"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2pPr>
            <a:lvl3pPr marR="0" lvl="2"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3pPr>
            <a:lvl4pPr marR="0" lvl="3"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4pPr>
            <a:lvl5pPr marR="0" lvl="4"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5pPr>
            <a:lvl6pPr marR="0" lvl="5"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6pPr>
            <a:lvl7pPr marR="0" lvl="6"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7pPr>
            <a:lvl8pPr marR="0" lvl="7"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8pPr>
            <a:lvl9pPr marR="0" lvl="8" algn="r" rtl="0">
              <a:lnSpc>
                <a:spcPct val="100000"/>
              </a:lnSpc>
              <a:spcBef>
                <a:spcPts val="0"/>
              </a:spcBef>
              <a:spcAft>
                <a:spcPts val="0"/>
              </a:spcAft>
              <a:buClr>
                <a:srgbClr val="000000"/>
              </a:buClr>
              <a:buFont typeface="Arial"/>
              <a:buNone/>
              <a:defRPr sz="1300" b="0" i="0" u="none" strike="noStrike" cap="none">
                <a:solidFill>
                  <a:srgbClr val="A7D86D"/>
                </a:solidFill>
                <a:latin typeface="Poppins Light"/>
                <a:ea typeface="Poppins Light"/>
                <a:cs typeface="Poppins Light"/>
                <a:sym typeface="Poppins Light"/>
              </a:defRPr>
            </a:lvl9pPr>
          </a:lstStyle>
          <a:p>
            <a:fld id="{00000000-1234-1234-1234-123412341234}" type="slidenum">
              <a:rPr lang="en" b="1" smtClean="0">
                <a:solidFill>
                  <a:schemeClr val="tx1">
                    <a:lumMod val="95000"/>
                    <a:lumOff val="5000"/>
                  </a:schemeClr>
                </a:solidFill>
              </a:rPr>
              <a:pPr/>
              <a:t>9</a:t>
            </a:fld>
            <a:endParaRPr lang="en" b="1" dirty="0">
              <a:solidFill>
                <a:schemeClr val="tx1">
                  <a:lumMod val="95000"/>
                  <a:lumOff val="5000"/>
                </a:schemeClr>
              </a:solidFill>
            </a:endParaRPr>
          </a:p>
        </p:txBody>
      </p:sp>
      <p:pic>
        <p:nvPicPr>
          <p:cNvPr id="2" name="Picture 1">
            <a:extLst>
              <a:ext uri="{FF2B5EF4-FFF2-40B4-BE49-F238E27FC236}">
                <a16:creationId xmlns:a16="http://schemas.microsoft.com/office/drawing/2014/main" id="{ED654265-69AE-2344-9750-5F4A8CB275CC}"/>
              </a:ext>
            </a:extLst>
          </p:cNvPr>
          <p:cNvPicPr>
            <a:picLocks noChangeAspect="1"/>
          </p:cNvPicPr>
          <p:nvPr/>
        </p:nvPicPr>
        <p:blipFill>
          <a:blip r:embed="rId2"/>
          <a:stretch>
            <a:fillRect/>
          </a:stretch>
        </p:blipFill>
        <p:spPr>
          <a:xfrm>
            <a:off x="381000" y="622818"/>
            <a:ext cx="8001000" cy="4467225"/>
          </a:xfrm>
          <a:prstGeom prst="rect">
            <a:avLst/>
          </a:prstGeom>
        </p:spPr>
      </p:pic>
    </p:spTree>
    <p:extLst>
      <p:ext uri="{BB962C8B-B14F-4D97-AF65-F5344CB8AC3E}">
        <p14:creationId xmlns:p14="http://schemas.microsoft.com/office/powerpoint/2010/main" val="1707968770"/>
      </p:ext>
    </p:extLst>
  </p:cSld>
  <p:clrMapOvr>
    <a:masterClrMapping/>
  </p:clrMapOvr>
  <p:transition spd="slow">
    <p:push dir="u"/>
  </p:transition>
</p:sld>
</file>

<file path=ppt/theme/theme1.xml><?xml version="1.0" encoding="utf-8"?>
<a:theme xmlns:a="http://schemas.openxmlformats.org/drawingml/2006/main" name="Gower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959</TotalTime>
  <Words>428</Words>
  <Application>Microsoft Macintosh PowerPoint</Application>
  <PresentationFormat>On-screen Show (16:9)</PresentationFormat>
  <Paragraphs>70</Paragraphs>
  <Slides>18</Slides>
  <Notes>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Wingdings</vt:lpstr>
      <vt:lpstr>Poppins Light</vt:lpstr>
      <vt:lpstr>Muli Light</vt:lpstr>
      <vt:lpstr>Poppins</vt:lpstr>
      <vt:lpstr>Gower template</vt:lpstr>
      <vt:lpstr>PHẦN MỀM PHÁT TRIỂN MÃ NGUỒN MỞ WEBSITE QUẢN LÝ BÁN HÀNG PHP  </vt:lpstr>
      <vt:lpstr>NỘI DUNG ĐỒ ÁN</vt:lpstr>
      <vt:lpstr>PowerPoint Presentation</vt:lpstr>
      <vt:lpstr>PowerPoint Presentation</vt:lpstr>
      <vt:lpstr>3. KẾT QUẢ THỰC NGHIỆM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5. KẾT LUẬN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cp:lastModifiedBy>Lê Minh Luân</cp:lastModifiedBy>
  <cp:revision>81</cp:revision>
  <dcterms:modified xsi:type="dcterms:W3CDTF">2020-06-10T04:48:16Z</dcterms:modified>
</cp:coreProperties>
</file>